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handoutMasterIdLst>
    <p:handoutMasterId r:id="rId8"/>
  </p:handoutMasterIdLst>
  <p:sldIdLst>
    <p:sldId id="256" r:id="rId3"/>
    <p:sldId id="280" r:id="rId4"/>
    <p:sldId id="281" r:id="rId5"/>
    <p:sldId id="282" r:id="rId6"/>
    <p:sldId id="283" r:id="rId7"/>
  </p:sldIdLst>
  <p:sldSz cx="9144000" cy="6858000" type="screen4x3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72" y="-204"/>
      </p:cViewPr>
      <p:guideLst>
        <p:guide orient="horz" pos="2160"/>
        <p:guide pos="288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63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4AD0-A353-4E9E-B686-83E0EA73283B}" type="datetimeFigureOut">
              <a:rPr lang="zh-CN" altLang="en-US" smtClean="0"/>
              <a:pPr/>
              <a:t>2016/8/31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4A398-5C1F-41FE-931E-F4DE13605C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884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44541"/>
            <a:ext cx="7772400" cy="51275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pPr/>
              <a:t>2016/8/31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pPr/>
              <a:t>2016/8/31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pPr/>
              <a:t>2016/8/31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pPr/>
              <a:t>2016/8/31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pPr/>
              <a:t>2016/8/31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649324"/>
          </a:xfrm>
          <a:prstGeom prst="rect">
            <a:avLst/>
          </a:prstGeom>
        </p:spPr>
        <p:txBody>
          <a:bodyPr/>
          <a:lstStyle>
            <a:lvl1pPr algn="l">
              <a:defRPr sz="2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617681"/>
            <a:ext cx="8229600" cy="4525963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>
                <a:latin typeface="+mj-ea"/>
                <a:ea typeface="+mj-ea"/>
              </a:defRPr>
            </a:lvl1pPr>
            <a:lvl2pPr marL="857250" indent="-400050" algn="l">
              <a:lnSpc>
                <a:spcPct val="150000"/>
              </a:lnSpc>
              <a:buFont typeface="Arial" pitchFamily="34" charset="0"/>
              <a:buChar char="•"/>
              <a:defRPr sz="1800">
                <a:latin typeface="+mj-ea"/>
                <a:ea typeface="+mj-ea"/>
              </a:defRPr>
            </a:lvl2pPr>
            <a:lvl3pPr marL="1314450" indent="-400050" algn="l">
              <a:lnSpc>
                <a:spcPct val="150000"/>
              </a:lnSpc>
              <a:buFont typeface="Arial" pitchFamily="34" charset="0"/>
              <a:buChar char="•"/>
              <a:defRPr sz="1600">
                <a:latin typeface="+mj-ea"/>
                <a:ea typeface="+mj-ea"/>
              </a:defRPr>
            </a:lvl3pPr>
            <a:lvl4pPr algn="l">
              <a:buNone/>
              <a:defRPr sz="1400">
                <a:latin typeface="+mj-ea"/>
                <a:ea typeface="+mj-ea"/>
              </a:defRPr>
            </a:lvl4pPr>
            <a:lvl5pPr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第一级：单击此处编辑母版标题样式</a:t>
            </a:r>
          </a:p>
          <a:p>
            <a:pPr lvl="1"/>
            <a:r>
              <a:rPr lang="zh-CN" altLang="en-US" dirty="0" smtClean="0"/>
              <a:t>第二级：单击此处编辑母版标题样式</a:t>
            </a:r>
          </a:p>
          <a:p>
            <a:pPr lvl="2"/>
            <a:r>
              <a:rPr lang="zh-CN" altLang="en-US" dirty="0" smtClean="0"/>
              <a:t>第三级：单击此处编辑母版标题样式</a:t>
            </a:r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14364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 b="1"/>
            </a:lvl1pPr>
            <a:lvl2pPr>
              <a:defRPr sz="2000" b="1"/>
            </a:lvl2pPr>
            <a:lvl3pPr>
              <a:defRPr sz="1800" b="1"/>
            </a:lvl3pPr>
            <a:lvl4pPr>
              <a:defRPr sz="1600" b="1"/>
            </a:lvl4pPr>
            <a:lvl5pPr>
              <a:defRPr sz="1600" b="1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pPr/>
              <a:t>2016/8/31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pPr/>
              <a:t>2016/8/31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pPr/>
              <a:t>2016/8/31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pPr/>
              <a:t>2016/8/31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pPr/>
              <a:t>2016/8/31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pPr/>
              <a:t>2016/8/31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6EBCB-A38A-4D86-9BED-7BA271DF8189}" type="datetimeFigureOut">
              <a:rPr lang="zh-CN" altLang="en-US" smtClean="0"/>
              <a:pPr/>
              <a:t>2016/8/31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77FBF-94F8-465B-905E-650EA66846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kongzi.sina.com.cn/jian/index.html" TargetMode="External"/><Relationship Id="rId7" Type="http://schemas.openxmlformats.org/officeDocument/2006/relationships/hyperlink" Target="http://im.qq.com/pcqq" TargetMode="External"/><Relationship Id="rId2" Type="http://schemas.openxmlformats.org/officeDocument/2006/relationships/hyperlink" Target="http://huapi.ent.sina.com.c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ianle.com/" TargetMode="External"/><Relationship Id="rId5" Type="http://schemas.openxmlformats.org/officeDocument/2006/relationships/hyperlink" Target="http://www.csaeastlake.com/" TargetMode="External"/><Relationship Id="rId4" Type="http://schemas.openxmlformats.org/officeDocument/2006/relationships/hyperlink" Target="http://&#21776;&#23665;&#20013;&#24515;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\Desktop\图片2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15"/>
            <a:ext cx="9148129" cy="443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dmin\Desktop\图片2-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25950"/>
            <a:ext cx="9144000" cy="243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69601" y="1844824"/>
            <a:ext cx="5804794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网页设计特点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02448" y="2819684"/>
            <a:ext cx="233910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主讲人：谭老师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1"/>
          <p:cNvSpPr txBox="1">
            <a:spLocks/>
          </p:cNvSpPr>
          <p:nvPr/>
        </p:nvSpPr>
        <p:spPr>
          <a:xfrm>
            <a:off x="323850" y="1556792"/>
            <a:ext cx="7776542" cy="453650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35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我们先来看看几个网站，感受一下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网站与其他网站的不同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 defTabSz="91435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http://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huapi.ent.sina.com.cn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 defTabSz="91435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http://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kongzi.sina.com.cn/jian/index.html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 defTabSz="91435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http://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唐山中心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.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com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 defTabSz="91435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5"/>
              </a:rPr>
              <a:t>http://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5"/>
              </a:rPr>
              <a:t>www.csaeastlake.com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 defTabSz="91435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6"/>
              </a:rPr>
              <a:t>http://www.lianle.com/#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6"/>
              </a:rPr>
              <a:t>1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 defTabSz="91435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7"/>
              </a:rPr>
              <a:t>http://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7"/>
              </a:rPr>
              <a:t>im.qq.com/pcqq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 defTabSz="91435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79512" y="920333"/>
            <a:ext cx="8093436" cy="49244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600" b="1" dirty="0">
                <a:latin typeface="微软雅黑" pitchFamily="34" charset="-122"/>
                <a:ea typeface="微软雅黑" pitchFamily="34" charset="-122"/>
              </a:rPr>
              <a:t>什</a:t>
            </a:r>
            <a:r>
              <a:rPr lang="zh-CN" altLang="en-US" sz="2600" b="1" dirty="0" smtClean="0">
                <a:latin typeface="微软雅黑" pitchFamily="34" charset="-122"/>
                <a:ea typeface="微软雅黑" pitchFamily="34" charset="-122"/>
              </a:rPr>
              <a:t>么是</a:t>
            </a:r>
            <a:r>
              <a:rPr lang="en-US" altLang="zh-CN" sz="2600" b="1" dirty="0" smtClean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2600" b="1" dirty="0" smtClean="0">
                <a:latin typeface="微软雅黑" pitchFamily="34" charset="-122"/>
                <a:ea typeface="微软雅黑" pitchFamily="34" charset="-122"/>
              </a:rPr>
              <a:t>网站</a:t>
            </a:r>
            <a:r>
              <a:rPr lang="zh-CN" altLang="en-US" sz="2600" b="1" dirty="0"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03724060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1"/>
          <p:cNvSpPr txBox="1">
            <a:spLocks/>
          </p:cNvSpPr>
          <p:nvPr/>
        </p:nvSpPr>
        <p:spPr>
          <a:xfrm>
            <a:off x="323850" y="1556792"/>
            <a:ext cx="8280598" cy="93610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35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Html5+css3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等技术进行网站动效实现，让原来呆板的网页变得个性化十足，设计感十足，给用户带来更好的视觉感受。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79512" y="920333"/>
            <a:ext cx="8093436" cy="49244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600" b="1" dirty="0" smtClean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2600" b="1" dirty="0" smtClean="0">
                <a:latin typeface="微软雅黑" pitchFamily="34" charset="-122"/>
                <a:ea typeface="微软雅黑" pitchFamily="34" charset="-122"/>
              </a:rPr>
              <a:t>网站本质特点</a:t>
            </a:r>
            <a:endParaRPr lang="zh-CN" altLang="en-US" sz="2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副标题 1"/>
          <p:cNvSpPr txBox="1">
            <a:spLocks/>
          </p:cNvSpPr>
          <p:nvPr/>
        </p:nvSpPr>
        <p:spPr>
          <a:xfrm>
            <a:off x="323528" y="2636912"/>
            <a:ext cx="7949420" cy="280831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91435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lain"/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般只宣传某一款产品或者某一个事件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 defTabSz="91435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lain"/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追求视觉效果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 defTabSz="91435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lain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有些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站点还需要考虑手机端浏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览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 defTabSz="91435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lain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网站都是全屏的，可以通过键盘或者鼠标进行操作的互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 defTabSz="91435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lain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低版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本的浏览器无法兼容（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IE9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以下无法兼容）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 defTabSz="91435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lain"/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打开速度偏慢，影响用户体验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 defTabSz="91435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lain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般不需要程序支持，也无法进行数据更新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385771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1"/>
          <p:cNvSpPr txBox="1">
            <a:spLocks/>
          </p:cNvSpPr>
          <p:nvPr/>
        </p:nvSpPr>
        <p:spPr>
          <a:xfrm>
            <a:off x="323850" y="1556792"/>
            <a:ext cx="8136582" cy="216024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35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设计尺寸不代表是最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终画面尺寸，通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过技术可以实现自适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 defTabSz="91435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选择跟自己电脑分辨率最匹配尺寸进行画布大小设置</a:t>
            </a:r>
          </a:p>
          <a:p>
            <a:pPr algn="l" defTabSz="91435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常用尺寸：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1366*650   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1440*750   1920*900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79512" y="920333"/>
            <a:ext cx="8093436" cy="49244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600" b="1" dirty="0" smtClean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2600" b="1" dirty="0">
                <a:latin typeface="微软雅黑" pitchFamily="34" charset="-122"/>
                <a:ea typeface="微软雅黑" pitchFamily="34" charset="-122"/>
              </a:rPr>
              <a:t>网</a:t>
            </a:r>
            <a:r>
              <a:rPr lang="zh-CN" altLang="en-US" sz="2600" b="1" dirty="0" smtClean="0">
                <a:latin typeface="微软雅黑" pitchFamily="34" charset="-122"/>
                <a:ea typeface="微软雅黑" pitchFamily="34" charset="-122"/>
              </a:rPr>
              <a:t>站尺寸设置</a:t>
            </a:r>
            <a:endParaRPr lang="zh-CN" altLang="en-US" sz="26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37183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图片3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454"/>
            <a:ext cx="9144000" cy="305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\Desktop\图片3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38" y="3059113"/>
            <a:ext cx="9144000" cy="379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750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3f8514d776ac58fb0a02310dbb46db435142fe4"/>
</p:tagLst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595959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196</Words>
  <Application>Microsoft Office PowerPoint</Application>
  <PresentationFormat>全屏显示(4:3)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</cp:lastModifiedBy>
  <cp:revision>75</cp:revision>
  <dcterms:created xsi:type="dcterms:W3CDTF">2015-06-29T07:19:00Z</dcterms:created>
  <dcterms:modified xsi:type="dcterms:W3CDTF">2016-08-31T08:21:56Z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