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8"/>
  </p:handoutMasterIdLst>
  <p:sldIdLst>
    <p:sldId id="256" r:id="rId4"/>
    <p:sldId id="257" r:id="rId6"/>
    <p:sldId id="258" r:id="rId7"/>
  </p:sldIdLst>
  <p:sldSz cx="7559675" cy="106914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7955" y="1143000"/>
            <a:ext cx="218209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15380" y="4035273"/>
            <a:ext cx="6729241" cy="1401851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46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15380" y="5559840"/>
            <a:ext cx="6729241" cy="148263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985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15409" y="1485012"/>
            <a:ext cx="6729241" cy="78576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15380" y="4035273"/>
            <a:ext cx="6729241" cy="1401851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46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15362" y="4035082"/>
            <a:ext cx="6728952" cy="140178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46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15362" y="5559577"/>
            <a:ext cx="6728952" cy="148256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985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5362" y="2020440"/>
            <a:ext cx="6728952" cy="785937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391" y="5937740"/>
            <a:ext cx="6728952" cy="974122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975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15388" y="7033618"/>
            <a:ext cx="6728952" cy="168055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2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15391" y="2020440"/>
            <a:ext cx="3275885" cy="7857267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868429" y="2020440"/>
            <a:ext cx="3275885" cy="7857267"/>
          </a:xfrm>
        </p:spPr>
        <p:txBody>
          <a:bodyPr>
            <a:noAutofit/>
          </a:bodyPr>
          <a:lstStyle>
            <a:lvl1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5391" y="2020440"/>
            <a:ext cx="3275885" cy="593977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55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15388" y="2789085"/>
            <a:ext cx="3275859" cy="709684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866490" y="2020440"/>
            <a:ext cx="3275885" cy="593977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5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866490" y="2789085"/>
            <a:ext cx="3275885" cy="709684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15391" y="2020440"/>
            <a:ext cx="3275885" cy="785726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868458" y="2020440"/>
            <a:ext cx="3275885" cy="7857267"/>
          </a:xfrm>
        </p:spPr>
        <p:txBody>
          <a:bodyPr vert="horz" lIns="101600" tIns="0" rIns="82550" bIns="0" rtlCol="0">
            <a:norm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5380" y="2020535"/>
            <a:ext cx="6729241" cy="7859750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554654" y="1484942"/>
            <a:ext cx="589660" cy="8401206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9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15388" y="1484930"/>
            <a:ext cx="6093935" cy="8401206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15391" y="1484942"/>
            <a:ext cx="6728952" cy="785726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15362" y="4035082"/>
            <a:ext cx="6728952" cy="140178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46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409" y="5938020"/>
            <a:ext cx="6729241" cy="974168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975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15406" y="7033950"/>
            <a:ext cx="6729241" cy="1680638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2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15409" y="2020535"/>
            <a:ext cx="3276026" cy="7857638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868595" y="2020535"/>
            <a:ext cx="3276026" cy="7857638"/>
          </a:xfrm>
        </p:spPr>
        <p:txBody>
          <a:bodyPr>
            <a:noAutofit/>
          </a:bodyPr>
          <a:lstStyle>
            <a:lvl1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5409" y="2020535"/>
            <a:ext cx="3276026" cy="594005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55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15406" y="2789217"/>
            <a:ext cx="3276000" cy="7097184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866656" y="2020535"/>
            <a:ext cx="3276026" cy="594005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5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866656" y="2789217"/>
            <a:ext cx="3276026" cy="7097184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15409" y="2020535"/>
            <a:ext cx="3276026" cy="7857638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868625" y="2020535"/>
            <a:ext cx="3276026" cy="7857638"/>
          </a:xfrm>
        </p:spPr>
        <p:txBody>
          <a:bodyPr vert="horz" lIns="101600" tIns="0" rIns="82550" bIns="0" rtlCol="0">
            <a:norm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554936" y="1485012"/>
            <a:ext cx="589685" cy="8401603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9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15406" y="1485000"/>
            <a:ext cx="6094196" cy="8401603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15380" y="673512"/>
            <a:ext cx="6729241" cy="1010268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15380" y="2020535"/>
            <a:ext cx="6729241" cy="7857638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45509" y="9899739"/>
            <a:ext cx="1674213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552244" y="9899739"/>
            <a:ext cx="2455512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5339250" y="9899739"/>
            <a:ext cx="1674213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6285" rtl="0" eaLnBrk="1" fontAlgn="auto" latinLnBrk="0" hangingPunct="1">
        <a:lnSpc>
          <a:spcPct val="100000"/>
        </a:lnSpc>
        <a:spcBef>
          <a:spcPct val="0"/>
        </a:spcBef>
        <a:buNone/>
        <a:defRPr sz="231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89230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6705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30960" algn="l"/>
        </a:tabLst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44880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2270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0116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15362" y="673480"/>
            <a:ext cx="6728952" cy="101022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15362" y="2020440"/>
            <a:ext cx="6728952" cy="785726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45486" y="9899272"/>
            <a:ext cx="1674141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552134" y="9899272"/>
            <a:ext cx="2455406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5339020" y="9899272"/>
            <a:ext cx="1674141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650" rtl="0" eaLnBrk="1" fontAlgn="auto" latinLnBrk="0" hangingPunct="1">
        <a:lnSpc>
          <a:spcPct val="100000"/>
        </a:lnSpc>
        <a:spcBef>
          <a:spcPct val="0"/>
        </a:spcBef>
        <a:buNone/>
        <a:defRPr sz="231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6705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30960" algn="l"/>
        </a:tabLst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44880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2270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0116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71040" y="445770"/>
            <a:ext cx="206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+mn-ea"/>
                <a:cs typeface="+mn-ea"/>
              </a:rPr>
              <a:t>李少华·Net开发</a:t>
            </a:r>
            <a:endParaRPr lang="zh-CN" altLang="en-US" b="1">
              <a:latin typeface="+mn-ea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1040" y="721995"/>
            <a:ext cx="26168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/>
              <a:t>求职意向：Web前端开发工程                        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 b="1"/>
              <a:t>年   龄：28		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 b="1"/>
              <a:t>学   历：大专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 b="1"/>
              <a:t>电   话：17376852911	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 b="1"/>
              <a:t>邮   箱:leeneo@xingzhihen.com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 b="1"/>
              <a:t>地   址：广东深圳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4940300" y="814070"/>
            <a:ext cx="1826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/>
              <a:t>个人简历</a:t>
            </a:r>
            <a:endParaRPr lang="zh-CN" altLang="en-US" sz="2800" b="1"/>
          </a:p>
          <a:p>
            <a:pPr algn="ctr"/>
            <a:r>
              <a:rPr lang="zh-CN" altLang="en-US" sz="1600" b="1"/>
              <a:t>Personal resume</a:t>
            </a:r>
            <a:endParaRPr lang="zh-CN" altLang="en-US" sz="1600" b="1"/>
          </a:p>
        </p:txBody>
      </p:sp>
      <p:sp>
        <p:nvSpPr>
          <p:cNvPr id="13" name="文本框 12"/>
          <p:cNvSpPr txBox="1"/>
          <p:nvPr/>
        </p:nvSpPr>
        <p:spPr>
          <a:xfrm>
            <a:off x="124460" y="2401570"/>
            <a:ext cx="6974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-------------------------------------------------------------------------------------------------------------------</a:t>
            </a:r>
            <a:endParaRPr lang="en-US" altLang="zh-CN" sz="1400"/>
          </a:p>
        </p:txBody>
      </p:sp>
      <p:sp>
        <p:nvSpPr>
          <p:cNvPr id="14" name="圆角矩形 13"/>
          <p:cNvSpPr/>
          <p:nvPr/>
        </p:nvSpPr>
        <p:spPr>
          <a:xfrm>
            <a:off x="326390" y="2720975"/>
            <a:ext cx="1426210" cy="3746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71040" y="2708275"/>
            <a:ext cx="5269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2015.9-2017.7    国家开放大学（原中央广播电视大学）英语	大专</a:t>
            </a:r>
            <a:endParaRPr lang="zh-CN" altLang="en-US" sz="1200"/>
          </a:p>
          <a:p>
            <a:r>
              <a:rPr lang="zh-CN" altLang="en-US" sz="1200"/>
              <a:t>2008.9-2010.7    河南 商业高等专科学校	                       软件技术	大专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490855" y="27025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教育背景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35915" y="3233420"/>
            <a:ext cx="1426210" cy="3746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0380" y="32334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工作经验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54965" y="3672840"/>
            <a:ext cx="6827520" cy="2185035"/>
            <a:chOff x="529" y="5781"/>
            <a:chExt cx="10752" cy="3441"/>
          </a:xfrm>
        </p:grpSpPr>
        <p:sp>
          <p:nvSpPr>
            <p:cNvPr id="21" name="文本框 20"/>
            <p:cNvSpPr txBox="1"/>
            <p:nvPr/>
          </p:nvSpPr>
          <p:spPr>
            <a:xfrm>
              <a:off x="3104" y="5781"/>
              <a:ext cx="81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/>
                <a:t>深圳市策城软件有限公司                             Net开发工程师 </a:t>
              </a:r>
              <a:r>
                <a:rPr lang="zh-CN" altLang="en-US"/>
                <a:t>         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9" y="5781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ym typeface="+mn-ea"/>
                </a:rPr>
                <a:t>2017.10-至今</a:t>
              </a:r>
              <a:endParaRPr lang="zh-CN" altLang="en-US" sz="1200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23" y="6461"/>
              <a:ext cx="7576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主要负责设计、研发、优化公司自主研发的微信公众号云平台项目，                   用于对接策城自有的MIS系统(水疗系统/酒店系统/餐饮系统/短信发送程序)；</a:t>
              </a:r>
              <a:endParaRPr lang="zh-CN" altLang="en-US" sz="1200"/>
            </a:p>
            <a:p>
              <a:r>
                <a:rPr lang="zh-CN" altLang="en-US" sz="1200"/>
                <a:t>策城公众号项目个人中心功能升级为具有首页、商城、套票、会员卡、   自助结账、自助点单、客房预订、图/报表查询、房态查询、扫码点餐等诸多丰富功能的云平台项目;</a:t>
              </a:r>
              <a:endParaRPr lang="zh-CN" altLang="en-US" sz="1200"/>
            </a:p>
            <a:p>
              <a:r>
                <a:rPr lang="zh-CN" altLang="en-US" sz="1200"/>
                <a:t>对接水疗系统及逐步增加到对酒店系统和餐饮系统的对接，从而使公司产品在同行产品中更具有竞争力，也极大的满足了客户需求，为日后客户量的上升奠定了基石。</a:t>
              </a:r>
              <a:endParaRPr lang="zh-CN" altLang="en-US" sz="1200"/>
            </a:p>
          </p:txBody>
        </p:sp>
        <p:sp>
          <p:nvSpPr>
            <p:cNvPr id="25" name="泪滴形 24"/>
            <p:cNvSpPr/>
            <p:nvPr/>
          </p:nvSpPr>
          <p:spPr>
            <a:xfrm>
              <a:off x="3183" y="6581"/>
              <a:ext cx="225" cy="225"/>
            </a:xfrm>
            <a:prstGeom prst="teardrop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8780" y="5834380"/>
            <a:ext cx="6730365" cy="2491105"/>
            <a:chOff x="613" y="9106"/>
            <a:chExt cx="10599" cy="3923"/>
          </a:xfrm>
        </p:grpSpPr>
        <p:sp>
          <p:nvSpPr>
            <p:cNvPr id="32" name="文本框 31"/>
            <p:cNvSpPr txBox="1"/>
            <p:nvPr/>
          </p:nvSpPr>
          <p:spPr>
            <a:xfrm>
              <a:off x="613" y="9252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ym typeface="+mn-ea"/>
                </a:rPr>
                <a:t>2015.3-2017.5</a:t>
              </a:r>
              <a:endParaRPr lang="zh-CN" altLang="en-US" sz="1200" b="1"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35" y="9106"/>
              <a:ext cx="81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/>
                <a:t>郑州星云互联软件技术有限公司	       Web前端开发工程师 </a:t>
              </a:r>
              <a:r>
                <a:rPr lang="zh-CN" altLang="en-US"/>
                <a:t>   </a:t>
              </a:r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03" y="9686"/>
              <a:ext cx="7576" cy="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参与前期沟通，确定APP/网站需要实现的各个功能模块，风格类型</a:t>
              </a:r>
              <a:endParaRPr lang="zh-CN" altLang="en-US" sz="1200"/>
            </a:p>
            <a:p>
              <a:r>
                <a:rPr lang="zh-CN" altLang="en-US" sz="1200"/>
                <a:t>根据项目原型，对页面布局、用户交互流程、相关视觉元素等进行设计</a:t>
              </a:r>
              <a:endParaRPr lang="zh-CN" altLang="en-US" sz="1200"/>
            </a:p>
            <a:p>
              <a:r>
                <a:rPr lang="zh-CN" altLang="en-US" sz="1200"/>
                <a:t>根据效果图，利用HTML/CSS/JavaScript等前端开发技术进行界面开发</a:t>
              </a:r>
              <a:endParaRPr lang="zh-CN" altLang="en-US" sz="1200"/>
            </a:p>
            <a:p>
              <a:r>
                <a:rPr lang="zh-CN" altLang="en-US" sz="1200"/>
                <a:t>持续优化前端代码，提升页面响应速度，兼容主流浏览器，增加交互效果</a:t>
              </a:r>
              <a:endParaRPr lang="zh-CN" altLang="en-US" sz="1200"/>
            </a:p>
            <a:p>
              <a:r>
                <a:rPr lang="zh-CN" altLang="en-US" sz="1200"/>
                <a:t>与后端开发工程师协作完成数据交互、动态信息展现等功能</a:t>
              </a:r>
              <a:endParaRPr lang="zh-CN" altLang="en-US" sz="1200"/>
            </a:p>
            <a:p>
              <a:r>
                <a:rPr lang="zh-CN" altLang="en-US" sz="1200"/>
                <a:t>追踪Web前沿技术研究和新技术调研</a:t>
              </a:r>
              <a:endParaRPr lang="zh-CN" altLang="en-US" sz="1200"/>
            </a:p>
            <a:p>
              <a:r>
                <a:rPr lang="zh-CN" altLang="en-US" sz="1200"/>
                <a:t>对于开发者来说，开发过程是一个不断推敲的过程</a:t>
              </a:r>
              <a:endParaRPr lang="zh-CN" altLang="en-US" sz="12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79730" y="8421370"/>
            <a:ext cx="6748780" cy="1474470"/>
            <a:chOff x="598" y="13232"/>
            <a:chExt cx="10628" cy="2322"/>
          </a:xfrm>
        </p:grpSpPr>
        <p:sp>
          <p:nvSpPr>
            <p:cNvPr id="41" name="文本框 40"/>
            <p:cNvSpPr txBox="1"/>
            <p:nvPr/>
          </p:nvSpPr>
          <p:spPr>
            <a:xfrm>
              <a:off x="598" y="13232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ym typeface="+mn-ea"/>
                </a:rPr>
                <a:t>2013.4-2015.2</a:t>
              </a:r>
              <a:endParaRPr lang="zh-CN" altLang="en-US" sz="1200" b="1"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568" y="13666"/>
              <a:ext cx="765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参与项目需求分析, 研究项目技术细节，进行系统模块的详细设计</a:t>
              </a:r>
              <a:endParaRPr lang="zh-CN" altLang="en-US" sz="1200"/>
            </a:p>
            <a:p>
              <a:r>
                <a:rPr lang="zh-CN" altLang="en-US" sz="1200"/>
                <a:t>根据客户需求实现客户端系统架构设计、研发、成型以及后期调试</a:t>
              </a:r>
              <a:endParaRPr lang="zh-CN" altLang="en-US" sz="1200"/>
            </a:p>
            <a:p>
              <a:r>
                <a:rPr lang="zh-CN" altLang="en-US" sz="1200"/>
                <a:t>使用C# winform，ADO.Net，Sql等技术配合其他开发人员，完成相应模块开发</a:t>
              </a:r>
              <a:endParaRPr lang="zh-CN" altLang="en-US" sz="1200"/>
            </a:p>
            <a:p>
              <a:r>
                <a:rPr lang="zh-CN" altLang="en-US" sz="1200"/>
                <a:t>负责CS软件的界面设计，数据模型搭建，数据导入等工作</a:t>
              </a:r>
              <a:endParaRPr lang="zh-CN" altLang="en-US" sz="1200"/>
            </a:p>
            <a:p>
              <a:r>
                <a:rPr lang="zh-CN" altLang="en-US" sz="1200"/>
                <a:t>负责后期软件项目施工，打印账单样式设计，以及人员培训等</a:t>
              </a:r>
              <a:endParaRPr lang="zh-CN" altLang="en-US" sz="12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104" y="13232"/>
              <a:ext cx="7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/>
                <a:t>郑州锦绣安多软件有限公司	      .Net软件开发工程师</a:t>
              </a:r>
              <a:endParaRPr lang="zh-CN" altLang="en-US" sz="1200" b="1"/>
            </a:p>
          </p:txBody>
        </p:sp>
      </p:grpSp>
      <p:sp>
        <p:nvSpPr>
          <p:cNvPr id="58" name="泪滴形 57"/>
          <p:cNvSpPr/>
          <p:nvPr/>
        </p:nvSpPr>
        <p:spPr>
          <a:xfrm>
            <a:off x="2030730" y="436562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泪滴形 58"/>
          <p:cNvSpPr/>
          <p:nvPr/>
        </p:nvSpPr>
        <p:spPr>
          <a:xfrm>
            <a:off x="2030730" y="471741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泪滴形 60"/>
          <p:cNvSpPr/>
          <p:nvPr/>
        </p:nvSpPr>
        <p:spPr>
          <a:xfrm>
            <a:off x="2030730" y="528383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泪滴形 61"/>
          <p:cNvSpPr/>
          <p:nvPr/>
        </p:nvSpPr>
        <p:spPr>
          <a:xfrm>
            <a:off x="2030730" y="548640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泪滴形 62"/>
          <p:cNvSpPr/>
          <p:nvPr/>
        </p:nvSpPr>
        <p:spPr>
          <a:xfrm>
            <a:off x="2049780" y="630110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泪滴形 63"/>
          <p:cNvSpPr/>
          <p:nvPr/>
        </p:nvSpPr>
        <p:spPr>
          <a:xfrm>
            <a:off x="2049780" y="648335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泪滴形 64"/>
          <p:cNvSpPr/>
          <p:nvPr/>
        </p:nvSpPr>
        <p:spPr>
          <a:xfrm>
            <a:off x="2049780" y="685228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泪滴形 65"/>
          <p:cNvSpPr/>
          <p:nvPr/>
        </p:nvSpPr>
        <p:spPr>
          <a:xfrm>
            <a:off x="2049780" y="719264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泪滴形 66"/>
          <p:cNvSpPr/>
          <p:nvPr/>
        </p:nvSpPr>
        <p:spPr>
          <a:xfrm>
            <a:off x="2040255" y="760095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泪滴形 69"/>
          <p:cNvSpPr/>
          <p:nvPr/>
        </p:nvSpPr>
        <p:spPr>
          <a:xfrm>
            <a:off x="2049780" y="875665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泪滴形 70"/>
          <p:cNvSpPr/>
          <p:nvPr/>
        </p:nvSpPr>
        <p:spPr>
          <a:xfrm>
            <a:off x="2049780" y="895667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泪滴形 71"/>
          <p:cNvSpPr/>
          <p:nvPr/>
        </p:nvSpPr>
        <p:spPr>
          <a:xfrm>
            <a:off x="2049780" y="9128125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泪滴形 72"/>
          <p:cNvSpPr/>
          <p:nvPr/>
        </p:nvSpPr>
        <p:spPr>
          <a:xfrm>
            <a:off x="2049780" y="951865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泪滴形 73"/>
          <p:cNvSpPr/>
          <p:nvPr/>
        </p:nvSpPr>
        <p:spPr>
          <a:xfrm>
            <a:off x="2049780" y="9690100"/>
            <a:ext cx="142875" cy="14287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4495" y="5130165"/>
            <a:ext cx="1426210" cy="374650"/>
            <a:chOff x="784" y="10167"/>
            <a:chExt cx="2246" cy="590"/>
          </a:xfrm>
        </p:grpSpPr>
        <p:sp>
          <p:nvSpPr>
            <p:cNvPr id="5" name="圆角矩形 4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43" y="1016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项目经验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4495" y="595630"/>
            <a:ext cx="1426210" cy="374650"/>
            <a:chOff x="784" y="10167"/>
            <a:chExt cx="2246" cy="590"/>
          </a:xfrm>
        </p:grpSpPr>
        <p:sp>
          <p:nvSpPr>
            <p:cNvPr id="8" name="圆角矩形 7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4" y="1017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>
                  <a:solidFill>
                    <a:schemeClr val="bg1"/>
                  </a:solidFill>
                </a:rPr>
                <a:t>职业技能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51050" y="1012825"/>
            <a:ext cx="55187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精通HTML,DIV+CSS布局，熟练掌握javascript脚本语言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熟练使用jQuery,Bootstrap、AmazeUI、MUI、less等框架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熟练使用Angular2.0开发SPA项目，ionic封装WebApp等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熟练使用.Net 平台的ASP.NET&amp;ASP.NET Core开发Web项目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熟练使用.Net 平台WinForm,.NET Core 开发PC项目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熟练掌握C#编程语言，了解C,Python,JAVA等编程语言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熟练使用Git，svn等版本管理工具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能熟练使用EF6，EFCore等开发数据接口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能熟练利用微软的SQL Server进行开发，了解Oracle,MySql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能熟练使用.Net 平台的.Net FrameWork,IIS等进行网站开发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能独立担当产品的前端开发以及界面设计、切图、标注工作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熟练掌握移动端开发规范，响应式布局及浏览器兼容性解决方案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熟练掌握PS、AI，AE、DW、AxureRP,Mockplus等设计软件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39725" y="5641975"/>
            <a:ext cx="1820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星之痕-个人站           </a:t>
            </a:r>
            <a:endParaRPr lang="zh-CN" altLang="en-US" sz="1200" b="1"/>
          </a:p>
          <a:p>
            <a:r>
              <a:rPr lang="zh-CN" altLang="en-US" sz="1200"/>
              <a:t>www.xingzhihen.com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265045" y="5661025"/>
            <a:ext cx="46774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语言：</a:t>
            </a:r>
            <a:r>
              <a:rPr lang="zh-CN" altLang="en-US" sz="1200"/>
              <a:t>H5+C3+Javascript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255520" y="6069330"/>
            <a:ext cx="4677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介绍：</a:t>
            </a:r>
            <a:r>
              <a:rPr lang="zh-CN" altLang="en-US" sz="1200"/>
              <a:t>利用HTML+C3和Javascript，Jquery等技术，写出来的一个个人站。全页面使用了响应式开发，利用淘宝适配方案，将clientWidth分成10rem，动态设置了视口大小，可以完美兼容移动端。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265045" y="6876415"/>
            <a:ext cx="4677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职责：</a:t>
            </a:r>
            <a:endParaRPr lang="zh-CN" altLang="en-US" sz="1200" b="1"/>
          </a:p>
          <a:p>
            <a:r>
              <a:rPr lang="zh-CN" altLang="en-US" sz="1200"/>
              <a:t>1、负责网站页面的界面设计，响应式设计</a:t>
            </a:r>
            <a:endParaRPr lang="zh-CN" altLang="en-US" sz="1200"/>
          </a:p>
          <a:p>
            <a:r>
              <a:rPr lang="zh-CN" altLang="en-US" sz="1200"/>
              <a:t>2、用H5+C3构建网站框架</a:t>
            </a:r>
            <a:endParaRPr lang="zh-CN" altLang="en-US" sz="1200"/>
          </a:p>
          <a:p>
            <a:r>
              <a:rPr lang="zh-CN" altLang="en-US" sz="1200"/>
              <a:t>3、响应式开发，完美适配移动端</a:t>
            </a:r>
            <a:endParaRPr lang="zh-CN" altLang="en-US" sz="1200"/>
          </a:p>
        </p:txBody>
      </p:sp>
      <p:sp>
        <p:nvSpPr>
          <p:cNvPr id="29" name="椭圆 28"/>
          <p:cNvSpPr/>
          <p:nvPr/>
        </p:nvSpPr>
        <p:spPr>
          <a:xfrm>
            <a:off x="2143125" y="5761355"/>
            <a:ext cx="76200" cy="7620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255520" y="5841365"/>
            <a:ext cx="5504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功能：</a:t>
            </a:r>
            <a:r>
              <a:rPr lang="zh-CN" altLang="en-US" sz="1200"/>
              <a:t>首页、LOGO、Menu菜单、Nav导航、aside侧边栏等</a:t>
            </a:r>
            <a:endParaRPr lang="zh-CN" altLang="en-US" sz="1200"/>
          </a:p>
        </p:txBody>
      </p:sp>
      <p:sp>
        <p:nvSpPr>
          <p:cNvPr id="33" name="椭圆 32"/>
          <p:cNvSpPr/>
          <p:nvPr/>
        </p:nvSpPr>
        <p:spPr>
          <a:xfrm>
            <a:off x="2136775" y="5935980"/>
            <a:ext cx="76200" cy="7620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143125" y="6164580"/>
            <a:ext cx="76200" cy="7620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127250" y="6981190"/>
            <a:ext cx="76200" cy="7620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30200" y="4710430"/>
            <a:ext cx="6974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-------------------------------------------------------------------------------------------------------------------</a:t>
            </a:r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392430" y="7706360"/>
            <a:ext cx="1820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大宗商品         </a:t>
            </a:r>
            <a:endParaRPr lang="zh-CN" altLang="en-US" sz="1200" b="1"/>
          </a:p>
          <a:p>
            <a:r>
              <a:rPr lang="zh-CN" altLang="en-US" sz="1200"/>
              <a:t>2017.2-2017.3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2296795" y="7901305"/>
            <a:ext cx="5172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语言：</a:t>
            </a:r>
            <a:r>
              <a:rPr lang="zh-CN" altLang="en-US" sz="1200"/>
              <a:t>DHTML+Jquery</a:t>
            </a:r>
            <a:endParaRPr lang="zh-CN" altLang="en-US" sz="1200"/>
          </a:p>
          <a:p>
            <a:r>
              <a:rPr lang="zh-CN" altLang="en-US" sz="1200" b="1"/>
              <a:t>功能：</a:t>
            </a:r>
            <a:r>
              <a:rPr lang="zh-CN" altLang="en-US" sz="1200"/>
              <a:t>首页、产品中心、联系我们、文件下载、新闻内容等其他子页面</a:t>
            </a:r>
            <a:endParaRPr lang="zh-CN" altLang="en-US" sz="1200"/>
          </a:p>
          <a:p>
            <a:r>
              <a:rPr lang="zh-CN" altLang="en-US" sz="1200"/>
              <a:t>介绍：此网站是针对小中商务型企业网站专门开发的，一款轻量级网站。五大模块（首页，联系我们，产品中心，新闻资讯，文件下载）极为方便网站管理和维护，节省运营成本，同时更能很好的展示企业形象，吸引潜在客户流量。</a:t>
            </a:r>
            <a:endParaRPr lang="zh-CN" altLang="en-US" sz="1200"/>
          </a:p>
          <a:p>
            <a:r>
              <a:rPr lang="zh-CN" altLang="en-US" sz="1200" b="1"/>
              <a:t>职责：</a:t>
            </a:r>
            <a:endParaRPr lang="zh-CN" altLang="en-US" sz="1200" b="1"/>
          </a:p>
          <a:p>
            <a:r>
              <a:rPr lang="zh-CN" altLang="en-US" sz="1200"/>
              <a:t>1、负责网站页面的界面设计</a:t>
            </a:r>
            <a:endParaRPr lang="zh-CN" altLang="en-US" sz="1200"/>
          </a:p>
          <a:p>
            <a:r>
              <a:rPr lang="zh-CN" altLang="en-US" sz="1200"/>
              <a:t>2、构建网站框架</a:t>
            </a:r>
            <a:endParaRPr lang="zh-CN" altLang="en-US" sz="1200"/>
          </a:p>
          <a:p>
            <a:r>
              <a:rPr lang="zh-CN" altLang="en-US" sz="1200"/>
              <a:t>3、用HTML+CSS写出静态页面（兼容主流浏览器）</a:t>
            </a:r>
            <a:endParaRPr lang="zh-CN" altLang="en-US" sz="1200"/>
          </a:p>
          <a:p>
            <a:r>
              <a:rPr lang="zh-CN" altLang="en-US" sz="1200"/>
              <a:t>4、配合其他开发人员完善前端开发标准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22580" y="7675880"/>
            <a:ext cx="1426210" cy="374650"/>
            <a:chOff x="784" y="10167"/>
            <a:chExt cx="2246" cy="590"/>
          </a:xfrm>
        </p:grpSpPr>
        <p:sp>
          <p:nvSpPr>
            <p:cNvPr id="19" name="圆角矩形 18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43" y="1016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自我评价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52095" y="1278255"/>
            <a:ext cx="1820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趣闻猎奇-APP</a:t>
            </a:r>
            <a:endParaRPr lang="zh-CN" altLang="en-US" sz="1200" b="1"/>
          </a:p>
          <a:p>
            <a:r>
              <a:rPr lang="zh-CN" altLang="en-US" sz="1200"/>
              <a:t>2016.07-2016.09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2156460" y="1473200"/>
            <a:ext cx="5172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功能：</a:t>
            </a:r>
            <a:r>
              <a:rPr lang="zh-CN" altLang="en-US" sz="1200"/>
              <a:t>引导页、个人资料、评论、趣闻猎奇等其他子页面</a:t>
            </a:r>
            <a:endParaRPr lang="zh-CN" altLang="en-US" sz="1200"/>
          </a:p>
          <a:p>
            <a:r>
              <a:rPr lang="zh-CN" altLang="en-US" sz="1200"/>
              <a:t>介绍：以趣闻热点、猎奇资讯、热点头条为主题的资讯整个类APP。以资讯推介为主，同时整合了一些社交功能，以增加用户黏性。</a:t>
            </a:r>
            <a:endParaRPr lang="zh-CN" altLang="en-US" sz="1200"/>
          </a:p>
          <a:p>
            <a:r>
              <a:rPr lang="zh-CN" altLang="en-US" sz="1200" b="1"/>
              <a:t>职责：</a:t>
            </a:r>
            <a:endParaRPr lang="zh-CN" altLang="en-US" sz="1200" b="1"/>
          </a:p>
          <a:p>
            <a:r>
              <a:rPr lang="zh-CN" altLang="en-US" sz="1200"/>
              <a:t>1、负责网站页面的界面设计</a:t>
            </a:r>
            <a:endParaRPr lang="zh-CN" altLang="en-US" sz="1200"/>
          </a:p>
          <a:p>
            <a:r>
              <a:rPr lang="zh-CN" altLang="en-US" sz="1200"/>
              <a:t>2、构建网站框架</a:t>
            </a:r>
            <a:endParaRPr lang="zh-CN" altLang="en-US" sz="1200"/>
          </a:p>
          <a:p>
            <a:r>
              <a:rPr lang="zh-CN" altLang="en-US" sz="1200"/>
              <a:t>3、用HTML+CSS写出静态页面（兼容主流浏览器）</a:t>
            </a:r>
            <a:endParaRPr lang="zh-CN" altLang="en-US" sz="1200"/>
          </a:p>
          <a:p>
            <a:r>
              <a:rPr lang="zh-CN" altLang="en-US" sz="1200"/>
              <a:t>4、配合其他开发人员完善前端开发标准</a:t>
            </a:r>
            <a:endParaRPr lang="zh-CN" altLang="en-US" sz="1200"/>
          </a:p>
          <a:p>
            <a:r>
              <a:rPr lang="zh-CN" altLang="en-US" sz="1200"/>
              <a:t>5、与后台开发人员交接部分业务逻辑和数据交互模块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21615" y="3274695"/>
            <a:ext cx="1820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BestStore</a:t>
            </a:r>
            <a:endParaRPr lang="zh-CN" altLang="en-US" sz="1200" b="1"/>
          </a:p>
          <a:p>
            <a:r>
              <a:rPr lang="zh-CN" altLang="en-US" sz="1200"/>
              <a:t>2017.8-2017.10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2125980" y="3274695"/>
            <a:ext cx="51720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语言：</a:t>
            </a:r>
            <a:r>
              <a:rPr lang="zh-CN" altLang="en-US" sz="1200"/>
              <a:t>ASP.NET CORE 2.0,EF CORE 2.0,Razer,Jquery,javascript</a:t>
            </a:r>
            <a:endParaRPr lang="zh-CN" altLang="en-US" sz="1200"/>
          </a:p>
          <a:p>
            <a:r>
              <a:rPr lang="zh-CN" altLang="en-US" sz="1200" b="1"/>
              <a:t>功能：</a:t>
            </a:r>
            <a:r>
              <a:rPr lang="zh-CN" altLang="en-US" sz="1200"/>
              <a:t>首页、新品上市</a:t>
            </a:r>
            <a:endParaRPr lang="zh-CN" altLang="en-US" sz="1200"/>
          </a:p>
          <a:p>
            <a:r>
              <a:rPr lang="zh-CN" altLang="en-US" sz="1200" b="1"/>
              <a:t>介绍：</a:t>
            </a:r>
            <a:r>
              <a:rPr lang="zh-CN" altLang="en-US" sz="1200"/>
              <a:t>一个基于ASP.Net Core 2.0 开发的在线商城网站</a:t>
            </a:r>
            <a:endParaRPr lang="zh-CN" altLang="en-US" sz="1200"/>
          </a:p>
          <a:p>
            <a:r>
              <a:rPr lang="zh-CN" altLang="en-US" sz="1200" b="1"/>
              <a:t>源码查看地址：</a:t>
            </a:r>
            <a:endParaRPr lang="zh-CN" altLang="en-US" sz="1200" b="1"/>
          </a:p>
          <a:p>
            <a:r>
              <a:rPr lang="zh-CN" altLang="en-US" sz="1200"/>
              <a:t>http://xingzhihen.visualstudio.com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21615" y="4363720"/>
            <a:ext cx="1820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C/S软件（安多餐饮管理软件）</a:t>
            </a:r>
            <a:endParaRPr lang="zh-CN" altLang="en-US" sz="1200" b="1"/>
          </a:p>
          <a:p>
            <a:r>
              <a:rPr lang="zh-CN" altLang="en-US" sz="1200"/>
              <a:t>2013.04-2014.06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125980" y="4363720"/>
            <a:ext cx="51720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平台：</a:t>
            </a:r>
            <a:r>
              <a:rPr lang="zh-CN" altLang="en-US" sz="1200"/>
              <a:t>.Net Framework 3.5/VS 2008+SQL Server 200</a:t>
            </a:r>
            <a:endParaRPr lang="zh-CN" altLang="en-US" sz="1200"/>
          </a:p>
          <a:p>
            <a:r>
              <a:rPr lang="zh-CN" altLang="en-US" sz="1200" b="1"/>
              <a:t>功能：</a:t>
            </a:r>
            <a:r>
              <a:rPr lang="zh-CN" altLang="en-US" sz="1200"/>
              <a:t>点单、开台、收银、打印、仓储、无线（点单，开台，催菜）、会员，菜品以及财务管理、营销数据分析、报表等</a:t>
            </a:r>
            <a:endParaRPr lang="zh-CN" altLang="en-US" sz="1200"/>
          </a:p>
          <a:p>
            <a:r>
              <a:rPr lang="zh-CN" altLang="en-US" sz="1200"/>
              <a:t>介绍：结合餐饮行业流行管理工作模式，模拟餐饮店工作流程将点单，收银，后厨下单，乃至店铺，会员，仓储等管理流程全部映射成为可视的信息化管理系统，即C/S架构的餐饮管理软件-安多。全套软件下来二十几个大模块，一百多个小模块，映射的数据库表（table）多达二百多张。</a:t>
            </a:r>
            <a:endParaRPr lang="zh-CN" altLang="en-US" sz="1200"/>
          </a:p>
          <a:p>
            <a:r>
              <a:rPr lang="zh-CN" altLang="en-US" sz="1200" b="1"/>
              <a:t>职责：</a:t>
            </a:r>
            <a:endParaRPr lang="zh-CN" altLang="en-US" sz="1200" b="1"/>
          </a:p>
          <a:p>
            <a:r>
              <a:rPr lang="zh-CN" altLang="en-US" sz="1200"/>
              <a:t>1、调查需求分析：陪同产品经理驻店观察营业流程，与店长，收银员，营业员，及其他店内工作人员探讨流水，业务，管理等详细的工作细节，将调查结果（对象）模拟成数据表格，构建数据结构。</a:t>
            </a:r>
            <a:endParaRPr lang="zh-CN" altLang="en-US" sz="1200"/>
          </a:p>
          <a:p>
            <a:r>
              <a:rPr lang="zh-CN" altLang="en-US" sz="1200"/>
              <a:t>2、参与数据模型（model）建立：将分析出来的数据表格（EXCEL表格），映射进Server2008，搭建软件实体数据库。</a:t>
            </a:r>
            <a:endParaRPr lang="zh-CN" altLang="en-US" sz="1200"/>
          </a:p>
          <a:p>
            <a:r>
              <a:rPr lang="zh-CN" altLang="en-US" sz="1200"/>
              <a:t>3、参与SVN协同开发：Model数据结构调整，View和Control分开协同进行，我主要负责View视图层的设计。</a:t>
            </a:r>
            <a:endParaRPr lang="zh-CN" altLang="en-US" sz="1200"/>
          </a:p>
        </p:txBody>
      </p:sp>
      <p:sp>
        <p:nvSpPr>
          <p:cNvPr id="36" name="文本框 35"/>
          <p:cNvSpPr txBox="1"/>
          <p:nvPr/>
        </p:nvSpPr>
        <p:spPr>
          <a:xfrm>
            <a:off x="252095" y="7225030"/>
            <a:ext cx="7219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----------------------------------------------------------------------------------------------------------------------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2137410" y="8050530"/>
            <a:ext cx="5095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为人诚实稳重，有责任心；工作认真、细致；学习能力及解决问题能力较强；思维活跃，逻辑清晰，善于捕捉细节。能最大限度的用代码实现设计效果；喜好钻研新技术，和用自己所掌握的知识，去实现最终效果。喜欢有挑战性的工作，追求完美</a:t>
            </a:r>
            <a:r>
              <a:rPr lang="zh-CN" altLang="en-US"/>
              <a:t>。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22580" y="8972550"/>
            <a:ext cx="1426210" cy="374650"/>
            <a:chOff x="784" y="10167"/>
            <a:chExt cx="2246" cy="590"/>
          </a:xfrm>
        </p:grpSpPr>
        <p:sp>
          <p:nvSpPr>
            <p:cNvPr id="15" name="圆角矩形 14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43" y="1016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兴趣爱好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156460" y="9266555"/>
            <a:ext cx="491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喜欢逛论坛，浏览国外网站，与同行交流技术心得；此外爱好旅游、爬山、摄影、读书、听演唱会和看话剧。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2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3259</Words>
  <Application>WPS 演示</Application>
  <PresentationFormat>宽屏</PresentationFormat>
  <Paragraphs>139</Paragraphs>
  <Slides>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冷静一笑</cp:lastModifiedBy>
  <cp:revision>12</cp:revision>
  <dcterms:created xsi:type="dcterms:W3CDTF">2019-05-06T01:47:00Z</dcterms:created>
  <dcterms:modified xsi:type="dcterms:W3CDTF">2019-05-06T03:42:20Z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