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7559675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2019-05-22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08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955" y="1143000"/>
            <a:ext cx="21820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0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80" y="4035273"/>
            <a:ext cx="6729241" cy="1401851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80" y="5559840"/>
            <a:ext cx="6729241" cy="148263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409" y="1485012"/>
            <a:ext cx="6729241" cy="78576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80" y="4035273"/>
            <a:ext cx="6729241" cy="1401851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62" y="4035082"/>
            <a:ext cx="6728952" cy="140178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62" y="5559577"/>
            <a:ext cx="6728952" cy="148256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62" y="2020440"/>
            <a:ext cx="6728952" cy="785937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91" y="5937740"/>
            <a:ext cx="6728952" cy="974122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388" y="7033618"/>
            <a:ext cx="6728952" cy="168055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429" y="2020440"/>
            <a:ext cx="3275885" cy="7857267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391" y="2020440"/>
            <a:ext cx="3275885" cy="59397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388" y="2789085"/>
            <a:ext cx="3275859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490" y="2020440"/>
            <a:ext cx="3275885" cy="59397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490" y="2789085"/>
            <a:ext cx="3275885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458" y="2020440"/>
            <a:ext cx="3275885" cy="7857267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2019-05-22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80" y="2020535"/>
            <a:ext cx="6729241" cy="7859750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654" y="1484942"/>
            <a:ext cx="589660" cy="8401206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388" y="1484930"/>
            <a:ext cx="6093935" cy="8401206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391" y="1484942"/>
            <a:ext cx="6728952" cy="78572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62" y="4035082"/>
            <a:ext cx="6728952" cy="140178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409" y="5938020"/>
            <a:ext cx="6729241" cy="97416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406" y="7033950"/>
            <a:ext cx="6729241" cy="1680638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595" y="2020535"/>
            <a:ext cx="3276026" cy="7857638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409" y="2020535"/>
            <a:ext cx="3276026" cy="594005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06" y="2789217"/>
            <a:ext cx="3276000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656" y="2020535"/>
            <a:ext cx="3276026" cy="5940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656" y="2789217"/>
            <a:ext cx="3276026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625" y="2020535"/>
            <a:ext cx="3276026" cy="7857638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2019-05-22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936" y="1485012"/>
            <a:ext cx="589685" cy="8401603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406" y="1485000"/>
            <a:ext cx="6094196" cy="840160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80" y="673512"/>
            <a:ext cx="6729241" cy="101026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80" y="2020535"/>
            <a:ext cx="6729241" cy="78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509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244" y="9899739"/>
            <a:ext cx="2455512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250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62" y="673480"/>
            <a:ext cx="6728952" cy="101022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62" y="2020440"/>
            <a:ext cx="6728952" cy="785726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486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2019-05-22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134" y="9899272"/>
            <a:ext cx="2455406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020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50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15565" y="206375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+mn-ea"/>
                <a:cs typeface="+mn-ea"/>
              </a:rPr>
              <a:t>李少华·Net开发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66900" y="823595"/>
            <a:ext cx="261683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 dirty="0"/>
              <a:t>求职意向：</a:t>
            </a:r>
            <a:r>
              <a:rPr lang="zh-CN" altLang="en-US" sz="1400" b="1" u="sng" dirty="0"/>
              <a:t>.Net开发工程师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年   龄：</a:t>
            </a:r>
            <a:r>
              <a:rPr lang="zh-CN" altLang="en-US" sz="1200" b="1" dirty="0" smtClean="0"/>
              <a:t>2</a:t>
            </a:r>
            <a:r>
              <a:rPr lang="en-US" altLang="zh-CN" sz="1200" b="1" dirty="0" smtClean="0"/>
              <a:t>9</a:t>
            </a:r>
            <a:r>
              <a:rPr lang="zh-CN" altLang="en-US" sz="1200" b="1" dirty="0"/>
              <a:t>	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学   历：大专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电   话：17376852911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邮   箱:leeneo@xingzhihen.com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地   址：广东</a:t>
            </a:r>
            <a:r>
              <a:rPr lang="zh-CN" altLang="en-US" sz="1200" b="1" dirty="0" smtClean="0"/>
              <a:t>深圳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GitHub: github.com/</a:t>
            </a:r>
            <a:r>
              <a:rPr lang="en-US" altLang="zh-CN" sz="1200" b="1" dirty="0" err="1"/>
              <a:t>leeneo</a:t>
            </a:r>
            <a:endParaRPr lang="zh-CN" altLang="zh-CN" sz="1200" b="1" dirty="0"/>
          </a:p>
          <a:p>
            <a:pPr algn="l">
              <a:lnSpc>
                <a:spcPct val="150000"/>
              </a:lnSpc>
            </a:pPr>
            <a:endParaRPr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0300" y="814070"/>
            <a:ext cx="1826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个人简历</a:t>
            </a:r>
          </a:p>
          <a:p>
            <a:pPr algn="ctr"/>
            <a:r>
              <a:rPr lang="zh-CN" altLang="en-US" sz="1600" b="1" dirty="0"/>
              <a:t>Personal resume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2559" y="2820581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-------------------------------------------------------------------------------------------------------------------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40690" y="3294380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5155" y="32943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工作经验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40690" y="3793490"/>
            <a:ext cx="6827520" cy="2185035"/>
            <a:chOff x="529" y="5781"/>
            <a:chExt cx="10752" cy="3441"/>
          </a:xfrm>
        </p:grpSpPr>
        <p:sp>
          <p:nvSpPr>
            <p:cNvPr id="21" name="文本框 20"/>
            <p:cNvSpPr txBox="1"/>
            <p:nvPr/>
          </p:nvSpPr>
          <p:spPr>
            <a:xfrm>
              <a:off x="3104" y="5781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深圳市策城软件有限公司                             Net开发工程师 </a:t>
              </a:r>
              <a:r>
                <a:rPr lang="zh-CN" altLang="en-US"/>
                <a:t>        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9" y="5781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2017.10-至今</a:t>
              </a:r>
              <a:endParaRPr lang="zh-CN" altLang="en-US" sz="12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23" y="6461"/>
              <a:ext cx="7576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主要负责设计、研发、优化公司自主研发的微信公众号云平台项目，                   用于对接策城自有的MIS系统(水疗系统/酒店系统/餐饮系统/短信发送程序)；</a:t>
              </a:r>
            </a:p>
            <a:p>
              <a:r>
                <a:rPr lang="zh-CN" altLang="en-US" sz="1200"/>
                <a:t>策城公众号项目个人中心功能升级为具有首页、商城、套票、会员卡、   自助结账、自助点单、客房预订、图/报表查询、房态查询、扫码点餐等诸多丰富功能的云平台项目;</a:t>
              </a:r>
            </a:p>
            <a:p>
              <a:r>
                <a:rPr lang="zh-CN" altLang="en-US" sz="1200"/>
                <a:t>对接水疗系统及逐步增加到对酒店系统和餐饮系统的对接，从而使公司产品在同行产品中更具有竞争力，也极大的满足了客户需求，为日后客户量的上升奠定了基石。</a:t>
              </a:r>
            </a:p>
          </p:txBody>
        </p:sp>
        <p:sp>
          <p:nvSpPr>
            <p:cNvPr id="25" name="泪滴形 24"/>
            <p:cNvSpPr/>
            <p:nvPr/>
          </p:nvSpPr>
          <p:spPr>
            <a:xfrm>
              <a:off x="3268" y="6651"/>
              <a:ext cx="155" cy="155"/>
            </a:xfrm>
            <a:prstGeom prst="teardrop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505" y="6088380"/>
            <a:ext cx="6730365" cy="2306320"/>
            <a:chOff x="613" y="9106"/>
            <a:chExt cx="10599" cy="3632"/>
          </a:xfrm>
        </p:grpSpPr>
        <p:sp>
          <p:nvSpPr>
            <p:cNvPr id="32" name="文本框 31"/>
            <p:cNvSpPr txBox="1"/>
            <p:nvPr/>
          </p:nvSpPr>
          <p:spPr>
            <a:xfrm>
              <a:off x="613" y="925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2015.3-2017.5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35" y="9106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郑州星云互联软件技术有限公司	       Web前端开发工程师 </a:t>
              </a:r>
              <a:r>
                <a:rPr lang="zh-CN" altLang="en-US"/>
                <a:t>   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23" y="9686"/>
              <a:ext cx="7576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参与前期沟通，确定APP/网站需要实现的各个功能模块，风格类型</a:t>
              </a:r>
            </a:p>
            <a:p>
              <a:r>
                <a:rPr lang="zh-CN" altLang="en-US" sz="1200"/>
                <a:t>根据项目原型，对页面布局、用户交互流程、相关视觉元素等进行设计；</a:t>
              </a:r>
            </a:p>
            <a:p>
              <a:r>
                <a:rPr lang="zh-CN" altLang="en-US" sz="1200"/>
                <a:t>根据效果图，利用HTML/CSS/JavaScript等前端开发技术进行界面开发；</a:t>
              </a:r>
            </a:p>
            <a:p>
              <a:r>
                <a:rPr lang="zh-CN" altLang="en-US" sz="1200"/>
                <a:t>持续优化前端代码，提升页面响应速度，兼容主流浏览器，增加交互效果；</a:t>
              </a:r>
            </a:p>
            <a:p>
              <a:r>
                <a:rPr lang="zh-CN" altLang="en-US" sz="1200"/>
                <a:t>与后端开发工程师协作完成数据交互、动态信息展现等功能；</a:t>
              </a:r>
            </a:p>
            <a:p>
              <a:r>
                <a:rPr lang="zh-CN" altLang="en-US" sz="1200"/>
                <a:t>追踪Web前沿技术研究和新技术调研；</a:t>
              </a:r>
            </a:p>
            <a:p>
              <a:r>
                <a:rPr lang="zh-CN" altLang="en-US" sz="1200"/>
                <a:t>对于开发者来说，开发过程是一个不断推敲的过程。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5455" y="8542020"/>
            <a:ext cx="6653530" cy="1474470"/>
            <a:chOff x="598" y="13232"/>
            <a:chExt cx="10478" cy="2322"/>
          </a:xfrm>
        </p:grpSpPr>
        <p:sp>
          <p:nvSpPr>
            <p:cNvPr id="41" name="文本框 40"/>
            <p:cNvSpPr txBox="1"/>
            <p:nvPr/>
          </p:nvSpPr>
          <p:spPr>
            <a:xfrm>
              <a:off x="598" y="1323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2013.4-2015.2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18" y="13666"/>
              <a:ext cx="765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参与项目需求分析, 研究项目技术细节，进行系统模块的详细设计；</a:t>
              </a:r>
            </a:p>
            <a:p>
              <a:r>
                <a:rPr lang="zh-CN" altLang="en-US" sz="1200"/>
                <a:t>根据客户需求实现客户端系统架构设计、研发、成型以及后期调试；</a:t>
              </a:r>
            </a:p>
            <a:p>
              <a:r>
                <a:rPr lang="zh-CN" altLang="en-US" sz="1200"/>
                <a:t>使用C# winform，ADO.Net，Sql等技术配合其他开发人员，完成相应模块开发；</a:t>
              </a:r>
            </a:p>
            <a:p>
              <a:r>
                <a:rPr lang="zh-CN" altLang="en-US" sz="1200"/>
                <a:t>负责CS软件的界面设计，数据模型搭建，数据导入等工作；</a:t>
              </a:r>
            </a:p>
            <a:p>
              <a:r>
                <a:rPr lang="zh-CN" altLang="en-US" sz="1200"/>
                <a:t>负责后期软件项目施工，打印账单样式设计，以及人员培训等。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" y="13232"/>
              <a:ext cx="7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郑州锦绣安多软件有限公司	      .Net软件开发工程师</a:t>
              </a:r>
            </a:p>
          </p:txBody>
        </p:sp>
      </p:grpSp>
      <p:sp>
        <p:nvSpPr>
          <p:cNvPr id="2" name="泪滴形 1"/>
          <p:cNvSpPr/>
          <p:nvPr/>
        </p:nvSpPr>
        <p:spPr>
          <a:xfrm>
            <a:off x="2164080" y="452183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>
            <a:off x="2164080" y="487235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>
            <a:off x="2164080" y="545909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泪滴形 4"/>
          <p:cNvSpPr/>
          <p:nvPr/>
        </p:nvSpPr>
        <p:spPr>
          <a:xfrm>
            <a:off x="2164080" y="653224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/>
          <p:cNvSpPr/>
          <p:nvPr/>
        </p:nvSpPr>
        <p:spPr>
          <a:xfrm>
            <a:off x="2164080" y="713867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泪滴形 6"/>
          <p:cNvSpPr/>
          <p:nvPr/>
        </p:nvSpPr>
        <p:spPr>
          <a:xfrm>
            <a:off x="2164080" y="753681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>
            <a:off x="2164080" y="784034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泪滴形 11"/>
          <p:cNvSpPr/>
          <p:nvPr/>
        </p:nvSpPr>
        <p:spPr>
          <a:xfrm>
            <a:off x="2164080" y="801560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>
            <a:off x="2164080" y="819150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>
            <a:off x="2164080" y="894016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/>
          <p:cNvSpPr/>
          <p:nvPr/>
        </p:nvSpPr>
        <p:spPr>
          <a:xfrm>
            <a:off x="2164080" y="928370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>
            <a:off x="2164080" y="964819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/>
          <p:cNvSpPr/>
          <p:nvPr/>
        </p:nvSpPr>
        <p:spPr>
          <a:xfrm>
            <a:off x="2164080" y="984821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/>
          <p:cNvSpPr/>
          <p:nvPr/>
        </p:nvSpPr>
        <p:spPr>
          <a:xfrm>
            <a:off x="2164080" y="910590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4495" y="7219950"/>
            <a:ext cx="1426210" cy="374650"/>
            <a:chOff x="784" y="9767"/>
            <a:chExt cx="2246" cy="590"/>
          </a:xfrm>
        </p:grpSpPr>
        <p:sp>
          <p:nvSpPr>
            <p:cNvPr id="5" name="圆角矩形 4"/>
            <p:cNvSpPr/>
            <p:nvPr/>
          </p:nvSpPr>
          <p:spPr>
            <a:xfrm>
              <a:off x="784" y="97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43" y="97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项目经验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4495" y="748030"/>
            <a:ext cx="1426210" cy="374650"/>
            <a:chOff x="784" y="10167"/>
            <a:chExt cx="2246" cy="590"/>
          </a:xfrm>
        </p:grpSpPr>
        <p:sp>
          <p:nvSpPr>
            <p:cNvPr id="8" name="圆角矩形 7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4" y="101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>
                  <a:solidFill>
                    <a:schemeClr val="bg1"/>
                  </a:solidFill>
                </a:rPr>
                <a:t>职业技能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30705" y="1165225"/>
            <a:ext cx="5518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熟练使用HTML5+CSS3+Javascript技术，能根据UI出图快速实现前端页面和动态效果和交互逻辑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熟练掌握浏览器兼容解决方案，移动端自适应，Rem适配，媒体查询等，能较好的在多平台呈现页面设计效果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熟练使用jQuery,Bootstrap、AmazeUI、MUI、Less编译、CSS/JSS Minifier等前端框架和工具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能熟练使用Angular2.0和Typescript技术开发SPA项目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能熟练使用ionic开发和封装Android/IOS端混合式WebApp项目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平台的ASP.NET&amp;ASP.NET Core开发Web项目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平台WinForm,.NET Core 开发PC项目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熟练掌握C#语言，和面向对象语言的特性使用，比如继承、多态等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能使用C,Python,JAVA等语言编写一些小程序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熟练使用Git，SVN等代码版本管理工具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能熟练使用ADO.NET,EF6，EFCore等框架开发API接口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习惯SQL Server 开发平台，熟练使用Profiler等追踪工具，也了解Oracl，MySql等DMS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能熟练使用.Net 平台的.Net FrameWork,IIS等进行网站开发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能独立担当产品的前端开发以及界面设计、切图、标注工作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熟练掌握移动端开发规范，响应式布局及浏览器兼容性解决方案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熟练掌握PS、AI，AE、DW、AxureRP,Mockplus等设计软件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95" y="7773670"/>
            <a:ext cx="224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j-ea"/>
                <a:ea typeface="+mj-ea"/>
              </a:rPr>
              <a:t>公众</a:t>
            </a:r>
            <a:r>
              <a:rPr lang="zh-CN" altLang="en-US" sz="1400" b="1" dirty="0" smtClean="0">
                <a:latin typeface="+mj-ea"/>
                <a:ea typeface="+mj-ea"/>
              </a:rPr>
              <a:t>号</a:t>
            </a:r>
            <a:r>
              <a:rPr lang="en-US" altLang="zh-CN" sz="1400" b="1" dirty="0" smtClean="0">
                <a:latin typeface="+mj-ea"/>
                <a:ea typeface="+mj-ea"/>
              </a:rPr>
              <a:t>--</a:t>
            </a:r>
            <a:r>
              <a:rPr lang="zh-CN" altLang="en-US" sz="1400" b="1" dirty="0" smtClean="0">
                <a:latin typeface="+mj-ea"/>
                <a:ea typeface="+mj-ea"/>
              </a:rPr>
              <a:t>售后系统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4495" y="673481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-------------------------------------------------------------------------------------------------------------------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105660" y="7772965"/>
            <a:ext cx="5172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平台：</a:t>
            </a:r>
            <a:r>
              <a:rPr lang="zh-CN" altLang="en-US" sz="1200" dirty="0"/>
              <a:t>SQL Server 2008 R2+.Net Core 2.1</a:t>
            </a:r>
          </a:p>
          <a:p>
            <a:r>
              <a:rPr lang="zh-CN" altLang="en-US" sz="1200" b="1" dirty="0"/>
              <a:t>功能：</a:t>
            </a:r>
            <a:r>
              <a:rPr lang="zh-CN" altLang="en-US" sz="1200" dirty="0"/>
              <a:t>售后系统移动端的实现，主要功能是方便客户在手机端向售后系统提交问题。在原.net4.5版本的基础上由笔者独自完成了.net core版本的迭代式开发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zh-CN" altLang="en-US" sz="1200" b="1" dirty="0"/>
              <a:t>职责：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、添加微信授权，授权免登录功能；</a:t>
            </a: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、添加公共基础类库；完善提交问题功能，开发查看附件功能；</a:t>
            </a:r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、开发新客户员工绑定功能；</a:t>
            </a:r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、添加短信验证功能；添加图片上传功能等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/>
              <a:t>案例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r>
              <a:rPr lang="zh-CN" altLang="zh-CN" sz="1200" dirty="0" smtClean="0"/>
              <a:t>策</a:t>
            </a:r>
            <a:r>
              <a:rPr lang="zh-CN" altLang="zh-CN" sz="1200" dirty="0"/>
              <a:t>城服务：</a:t>
            </a:r>
            <a:r>
              <a:rPr lang="zh-CN" altLang="en-US" sz="1200" b="1" dirty="0" smtClean="0"/>
              <a:t>ccas</a:t>
            </a:r>
            <a:r>
              <a:rPr lang="zh-CN" altLang="en-US" sz="1200" b="1" dirty="0"/>
              <a:t>.cchmis.</a:t>
            </a:r>
            <a:r>
              <a:rPr lang="zh-CN" altLang="en-US" sz="1200" b="1" dirty="0" smtClean="0"/>
              <a:t>com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71145" y="9151333"/>
            <a:ext cx="1426210" cy="374650"/>
            <a:chOff x="784" y="10132"/>
            <a:chExt cx="2246" cy="590"/>
          </a:xfrm>
        </p:grpSpPr>
        <p:sp>
          <p:nvSpPr>
            <p:cNvPr id="19" name="圆角矩形 18"/>
            <p:cNvSpPr/>
            <p:nvPr/>
          </p:nvSpPr>
          <p:spPr>
            <a:xfrm>
              <a:off x="784" y="10132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43" y="10132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自我评价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53365" y="8037691"/>
            <a:ext cx="7219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----------------------------------------------------------------------------------------------------------------------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71980" y="9011161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为人诚实稳重，有责任心。工作认真、细致。学习能力，解决问题能力强。思维活跃，逻辑清晰，善于捕捉细节。能最大限度的用代码实现设计效果。喜好钻研新技术，和用自己所掌握的知识，去实现最终效果。喜欢有挑战性的工作，追求</a:t>
            </a:r>
            <a:r>
              <a:rPr lang="zh-CN" altLang="zh-CN" sz="1200" dirty="0" smtClean="0"/>
              <a:t>完美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71145" y="9975462"/>
            <a:ext cx="1426210" cy="374650"/>
            <a:chOff x="784" y="10489"/>
            <a:chExt cx="2246" cy="590"/>
          </a:xfrm>
        </p:grpSpPr>
        <p:sp>
          <p:nvSpPr>
            <p:cNvPr id="15" name="圆角矩形 14"/>
            <p:cNvSpPr/>
            <p:nvPr/>
          </p:nvSpPr>
          <p:spPr>
            <a:xfrm>
              <a:off x="784" y="10489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3" y="1048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兴趣爱好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71980" y="9975779"/>
            <a:ext cx="491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/>
              <a:t>喜欢逛论坛，浏览国外网站，与同行交流技术心得；此外爱好旅游、爬山、摄影、</a:t>
            </a:r>
            <a:r>
              <a:rPr lang="zh-CN" altLang="en-US" sz="1200" dirty="0" smtClean="0"/>
              <a:t>读书</a:t>
            </a:r>
            <a:r>
              <a:rPr lang="zh-CN" altLang="en-US" sz="12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145" y="357822"/>
            <a:ext cx="211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微信公众号标准版本</a:t>
            </a:r>
          </a:p>
          <a:p>
            <a:r>
              <a:rPr lang="zh-CN" altLang="en-US" sz="1400" b="1" dirty="0"/>
              <a:t>（水疗酒店通用）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63115" y="367842"/>
            <a:ext cx="5172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平台：</a:t>
            </a:r>
            <a:r>
              <a:rPr lang="zh-CN" altLang="en-US" sz="1200" dirty="0"/>
              <a:t>SQL Server 2008 R2+.Net 4.6</a:t>
            </a:r>
          </a:p>
          <a:p>
            <a:r>
              <a:rPr lang="zh-CN" altLang="en-US" sz="1200" b="1" dirty="0"/>
              <a:t>功能：</a:t>
            </a:r>
            <a:r>
              <a:rPr lang="zh-CN" altLang="en-US" sz="1200" dirty="0"/>
              <a:t>该项目是笔者在原标准版本水疗系统公众号的基础上，整合进酒店系统模块，以使之能适用于水疗加酒店复合系统的复杂应用场景，给公司部署公众号节约了很大成本。</a:t>
            </a:r>
          </a:p>
          <a:p>
            <a:r>
              <a:rPr lang="zh-CN" altLang="en-US" sz="1200" b="1" dirty="0"/>
              <a:t>职责：</a:t>
            </a: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sz="1200" dirty="0" err="1"/>
              <a:t>整合水疗模块和酒店模块，开发水疗和酒店系统都适用的版本</a:t>
            </a:r>
            <a:r>
              <a:rPr sz="1200" dirty="0"/>
              <a:t>；</a:t>
            </a:r>
          </a:p>
          <a:p>
            <a:r>
              <a:rPr lang="en-US" sz="1200" dirty="0"/>
              <a:t>2</a:t>
            </a:r>
            <a:r>
              <a:rPr lang="zh-CN" altLang="en-US" sz="1200" dirty="0"/>
              <a:t>、</a:t>
            </a:r>
            <a:r>
              <a:rPr sz="1200" dirty="0" err="1"/>
              <a:t>整理可以完美适配水疗和酒店系统数据结构的sql</a:t>
            </a:r>
            <a:r>
              <a:rPr sz="1200" dirty="0"/>
              <a:t>；</a:t>
            </a:r>
          </a:p>
          <a:p>
            <a:r>
              <a:rPr lang="zh-CN" sz="1200" b="1" dirty="0"/>
              <a:t>案例：</a:t>
            </a:r>
            <a:endParaRPr 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sz="1200" dirty="0"/>
              <a:t>平顶山市海悦酒店有限公司：hytq.cchmis.com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sz="1200" dirty="0"/>
              <a:t>佛山市天鹅湖休闲酒店：teh.cchmis.com</a:t>
            </a:r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sz="1200" dirty="0"/>
              <a:t>广州港岛假日酒店：gdjr.cchmis.com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1145" y="2579370"/>
            <a:ext cx="6964045" cy="2306955"/>
            <a:chOff x="377" y="4049"/>
            <a:chExt cx="10967" cy="3633"/>
          </a:xfrm>
        </p:grpSpPr>
        <p:sp>
          <p:nvSpPr>
            <p:cNvPr id="18" name="文本框 17"/>
            <p:cNvSpPr txBox="1"/>
            <p:nvPr/>
          </p:nvSpPr>
          <p:spPr>
            <a:xfrm>
              <a:off x="377" y="4049"/>
              <a:ext cx="354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微信公众号标准版本</a:t>
              </a:r>
            </a:p>
            <a:p>
              <a:r>
                <a:rPr lang="zh-CN" altLang="en-US" sz="1400" b="1" dirty="0"/>
                <a:t>（酒店）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99" y="4049"/>
              <a:ext cx="814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平台：</a:t>
              </a:r>
              <a:r>
                <a:rPr lang="zh-CN" altLang="en-US" sz="1200" dirty="0"/>
                <a:t>SQL Server 2008 R2+.Net 4.5.2</a:t>
              </a:r>
            </a:p>
            <a:p>
              <a:r>
                <a:rPr lang="zh-CN" altLang="en-US" sz="1200" b="1" dirty="0"/>
                <a:t>功能：</a:t>
              </a:r>
              <a:r>
                <a:rPr lang="zh-CN" altLang="en-US" sz="1200" dirty="0"/>
                <a:t>公司主营的公众号平台项目。与公司自主研发的水疗mis系统可以无缝对接。由笔者参与设计和开发，以水疗数据结构为准，起初主要面向使用水疗系统场景的客户。主要包含：预订模块，票券模块，技师模块，会员模块，在线商城，账单模块，报表模块等</a:t>
              </a:r>
            </a:p>
            <a:p>
              <a:r>
                <a:rPr lang="zh-CN" altLang="en-US" sz="1200" b="1" dirty="0"/>
                <a:t>职责：</a:t>
              </a:r>
            </a:p>
            <a:p>
              <a:r>
                <a:rPr lang="en-US" sz="1200" dirty="0"/>
                <a:t>1</a:t>
              </a:r>
              <a:r>
                <a:rPr lang="zh-CN" altLang="en-US" sz="1200" dirty="0"/>
                <a:t>、</a:t>
              </a:r>
              <a:r>
                <a:rPr sz="1200" dirty="0" err="1"/>
                <a:t>开发适用酒店系统的模块</a:t>
              </a:r>
              <a:r>
                <a:rPr sz="1200" dirty="0"/>
                <a:t>；</a:t>
              </a:r>
            </a:p>
            <a:p>
              <a:r>
                <a:rPr lang="en-US" sz="1200" dirty="0"/>
                <a:t>2</a:t>
              </a:r>
              <a:r>
                <a:rPr lang="zh-CN" altLang="en-US" sz="1200" dirty="0"/>
                <a:t>、</a:t>
              </a:r>
              <a:r>
                <a:rPr sz="1200" dirty="0" err="1"/>
                <a:t>开发酒店模块房态报表</a:t>
              </a:r>
              <a:r>
                <a:rPr sz="1200" dirty="0"/>
                <a:t>;</a:t>
              </a:r>
            </a:p>
            <a:p>
              <a:r>
                <a:rPr lang="zh-CN" sz="1200" b="1" dirty="0"/>
                <a:t>案例：</a:t>
              </a:r>
              <a:endParaRPr lang="zh-CN" sz="1200" dirty="0"/>
            </a:p>
            <a:p>
              <a:r>
                <a:rPr lang="en-US" sz="1200" dirty="0"/>
                <a:t>1</a:t>
              </a:r>
              <a:r>
                <a:rPr lang="zh-CN" altLang="en-US" sz="1200" dirty="0"/>
                <a:t>、</a:t>
              </a:r>
              <a:r>
                <a:rPr sz="1200" dirty="0"/>
                <a:t>迈客国际酒店：mkjd.cchmis.com</a:t>
              </a:r>
            </a:p>
            <a:p>
              <a:r>
                <a:rPr lang="en-US" sz="1200" dirty="0"/>
                <a:t>2</a:t>
              </a:r>
              <a:r>
                <a:rPr lang="zh-CN" altLang="en-US" sz="1200" dirty="0"/>
                <a:t>、</a:t>
              </a:r>
              <a:r>
                <a:rPr sz="1200" dirty="0"/>
                <a:t>深圳市雅庭海湾国际大酒店：szdfyd.cchmis.com</a:t>
              </a:r>
            </a:p>
            <a:p>
              <a:r>
                <a:rPr lang="en-US" sz="1200" dirty="0"/>
                <a:t>3</a:t>
              </a:r>
              <a:r>
                <a:rPr lang="zh-CN" altLang="en-US" sz="1200" dirty="0"/>
                <a:t>、</a:t>
              </a:r>
              <a:r>
                <a:rPr sz="1200" dirty="0"/>
                <a:t>河南星悦酒店：cs.ccspa168.com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71145" y="4973616"/>
            <a:ext cx="22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微信公众号标准版本</a:t>
            </a:r>
          </a:p>
          <a:p>
            <a:r>
              <a:rPr lang="zh-CN" altLang="en-US" sz="1400" b="1" dirty="0"/>
              <a:t>（水疗）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63114" y="4949944"/>
            <a:ext cx="51720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平台：</a:t>
            </a:r>
            <a:r>
              <a:rPr lang="zh-CN" altLang="en-US" sz="1200" dirty="0"/>
              <a:t>SQL Server 2008 R2+.Net 4.5.2</a:t>
            </a:r>
          </a:p>
          <a:p>
            <a:r>
              <a:rPr lang="zh-CN" altLang="en-US" sz="1200" b="1" dirty="0"/>
              <a:t>功能：</a:t>
            </a:r>
            <a:r>
              <a:rPr lang="zh-CN" altLang="en-US" sz="1200" dirty="0"/>
              <a:t>公司主营的公众号平台项目。与公司自主研发的水疗mis系统可以无缝对接。由笔者参与设计和开发，以水疗数据结构为准，起初主要面向使用水疗系统场景的客户。主要包含：预订模块，票券模块，技师模块，会员模块，在线商城，账单模块，报表模块等</a:t>
            </a:r>
          </a:p>
          <a:p>
            <a:r>
              <a:rPr lang="zh-CN" altLang="en-US" sz="1200" b="1" dirty="0"/>
              <a:t>职责：</a:t>
            </a:r>
          </a:p>
          <a:p>
            <a:r>
              <a:rPr lang="en-US" sz="1200" dirty="0"/>
              <a:t>1</a:t>
            </a:r>
            <a:r>
              <a:rPr lang="zh-CN" altLang="en-US" sz="1200" dirty="0"/>
              <a:t>、</a:t>
            </a:r>
            <a:r>
              <a:rPr sz="1200" dirty="0" err="1"/>
              <a:t>添加营收图表和报表模块</a:t>
            </a:r>
            <a:r>
              <a:rPr sz="1200" dirty="0"/>
              <a:t>；</a:t>
            </a:r>
          </a:p>
          <a:p>
            <a:r>
              <a:rPr lang="en-US" sz="1200" dirty="0"/>
              <a:t>2</a:t>
            </a:r>
            <a:r>
              <a:rPr lang="zh-CN" altLang="en-US" sz="1200" dirty="0"/>
              <a:t>、</a:t>
            </a:r>
            <a:r>
              <a:rPr sz="1200" dirty="0" err="1"/>
              <a:t>添加会员卡模块（办理会员卡，我的会员卡，会员卡充值</a:t>
            </a:r>
            <a:r>
              <a:rPr sz="1200" dirty="0"/>
              <a:t>）；</a:t>
            </a:r>
          </a:p>
          <a:p>
            <a:r>
              <a:rPr lang="en-US" sz="1200" dirty="0"/>
              <a:t>3</a:t>
            </a:r>
            <a:r>
              <a:rPr lang="zh-CN" altLang="en-US" sz="1200" dirty="0"/>
              <a:t>、</a:t>
            </a:r>
            <a:r>
              <a:rPr sz="1200" dirty="0" err="1"/>
              <a:t>添加微信商城模块（商品展示，购物车，商城订单，下单，支付</a:t>
            </a:r>
            <a:r>
              <a:rPr sz="1200" dirty="0"/>
              <a:t>）；</a:t>
            </a:r>
          </a:p>
          <a:p>
            <a:r>
              <a:rPr lang="zh-CN" sz="1200" b="1" dirty="0"/>
              <a:t>案例：</a:t>
            </a:r>
            <a:endParaRPr lang="zh-CN" sz="1200" dirty="0"/>
          </a:p>
          <a:p>
            <a:r>
              <a:rPr lang="en-US" sz="1200" dirty="0"/>
              <a:t>1</a:t>
            </a:r>
            <a:r>
              <a:rPr lang="zh-CN" altLang="en-US" sz="1200" dirty="0"/>
              <a:t>、</a:t>
            </a:r>
            <a:r>
              <a:rPr sz="1200" dirty="0"/>
              <a:t>海涛水疗会所：dght.cchmis.com</a:t>
            </a:r>
          </a:p>
          <a:p>
            <a:r>
              <a:rPr lang="en-US" sz="1200" dirty="0"/>
              <a:t>2</a:t>
            </a:r>
            <a:r>
              <a:rPr lang="zh-CN" altLang="en-US" sz="1200" dirty="0"/>
              <a:t>、</a:t>
            </a:r>
            <a:r>
              <a:rPr sz="1200" dirty="0"/>
              <a:t>世博52度：kmsby.cchmis.com</a:t>
            </a:r>
          </a:p>
          <a:p>
            <a:r>
              <a:rPr lang="en-US" sz="1200" dirty="0"/>
              <a:t>3</a:t>
            </a:r>
            <a:r>
              <a:rPr lang="zh-CN" altLang="en-US" sz="1200" dirty="0"/>
              <a:t>、</a:t>
            </a:r>
            <a:r>
              <a:rPr sz="1200" dirty="0"/>
              <a:t>东方雅典国际商务酒店：szdfyd.cchmis.com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7670" y="7505184"/>
            <a:ext cx="112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其他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063114" y="7510978"/>
            <a:ext cx="370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新版本（水疗，酒店，餐饮）微信公众号开发、短信平台接口、报钟器&amp;APP（水疗）接口、客户演示版公众号等。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71145" y="8376735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71980" y="8324665"/>
            <a:ext cx="526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2015.9-2017.7     国家开放大学（原中央广播电视大学</a:t>
            </a:r>
            <a:r>
              <a:rPr lang="en-US" altLang="zh-CN" sz="1200" dirty="0"/>
              <a:t>)</a:t>
            </a:r>
            <a:r>
              <a:rPr lang="zh-CN" altLang="en-US" sz="1200" dirty="0"/>
              <a:t>    英语	大专</a:t>
            </a:r>
          </a:p>
          <a:p>
            <a:r>
              <a:rPr lang="zh-CN" altLang="en-US" sz="1200" dirty="0"/>
              <a:t>2004.9-2008.6     河南商水县第一高中		     理科	高中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35610" y="83583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教育背景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1346</Words>
  <Application>Microsoft Office PowerPoint</Application>
  <PresentationFormat>自定义</PresentationFormat>
  <Paragraphs>111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2019-05-06T01:47:00Z</dcterms:created>
  <dcterms:modified xsi:type="dcterms:W3CDTF">2019-05-22T05:23:48Z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