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123.xml" ContentType="application/vnd.openxmlformats-officedocument.presentationml.tags+xml"/>
  <Override PartName="/ppt/notesSlides/notesSlide1.xml" ContentType="application/vnd.openxmlformats-officedocument.presentationml.notesSlide+xml"/>
  <Override PartName="/ppt/tags/tag124.xml" ContentType="application/vnd.openxmlformats-officedocument.presentationml.tags+xml"/>
  <Override PartName="/ppt/notesSlides/notesSlide2.xml" ContentType="application/vnd.openxmlformats-officedocument.presentationml.notesSlide+xml"/>
  <Override PartName="/ppt/tags/tag125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58" r:id="rId5"/>
  </p:sldIdLst>
  <p:sldSz cx="7559675" cy="106918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5" d="100"/>
          <a:sy n="75" d="100"/>
        </p:scale>
        <p:origin x="311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2019/5/8</a:t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61960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37955" y="1143000"/>
            <a:ext cx="2182091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669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338388" y="1143000"/>
            <a:ext cx="2181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31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338388" y="1143000"/>
            <a:ext cx="2181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089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338388" y="1143000"/>
            <a:ext cx="2181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47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72.xml"/><Relationship Id="rId4" Type="http://schemas.openxmlformats.org/officeDocument/2006/relationships/tags" Target="../tags/tag7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77.xml"/><Relationship Id="rId4" Type="http://schemas.openxmlformats.org/officeDocument/2006/relationships/tags" Target="../tags/tag7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82.xml"/><Relationship Id="rId4" Type="http://schemas.openxmlformats.org/officeDocument/2006/relationships/tags" Target="../tags/tag8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96.xml"/><Relationship Id="rId3" Type="http://schemas.openxmlformats.org/officeDocument/2006/relationships/tags" Target="../tags/tag91.xml"/><Relationship Id="rId7" Type="http://schemas.openxmlformats.org/officeDocument/2006/relationships/tags" Target="../tags/tag95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0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14.xml"/><Relationship Id="rId4" Type="http://schemas.openxmlformats.org/officeDocument/2006/relationships/tags" Target="../tags/tag11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1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2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415380" y="4035273"/>
            <a:ext cx="6729241" cy="1401851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4465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415380" y="5559840"/>
            <a:ext cx="6729241" cy="1482636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985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377825" indent="0" algn="ctr">
              <a:buNone/>
              <a:defRPr sz="1655"/>
            </a:lvl2pPr>
            <a:lvl3pPr marL="756285" indent="0" algn="ctr">
              <a:buNone/>
              <a:defRPr sz="1490"/>
            </a:lvl3pPr>
            <a:lvl4pPr marL="1134110" indent="0" algn="ctr">
              <a:buNone/>
              <a:defRPr sz="1325"/>
            </a:lvl4pPr>
            <a:lvl5pPr marL="1511935" indent="0" algn="ctr">
              <a:buNone/>
              <a:defRPr sz="1325"/>
            </a:lvl5pPr>
            <a:lvl6pPr marL="1889760" indent="0" algn="ctr">
              <a:buNone/>
              <a:defRPr sz="1325"/>
            </a:lvl6pPr>
            <a:lvl7pPr marL="2268220" indent="0" algn="ctr">
              <a:buNone/>
              <a:defRPr sz="1325"/>
            </a:lvl7pPr>
            <a:lvl8pPr marL="2646045" indent="0" algn="ctr">
              <a:buNone/>
              <a:defRPr sz="1325"/>
            </a:lvl8pPr>
            <a:lvl9pPr marL="3023870" indent="0" algn="ctr">
              <a:buNone/>
              <a:defRPr sz="1325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415409" y="1485012"/>
            <a:ext cx="6729241" cy="78576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415380" y="4035273"/>
            <a:ext cx="6729241" cy="1401851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4465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415362" y="4035082"/>
            <a:ext cx="6728952" cy="1401785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4465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415362" y="5559577"/>
            <a:ext cx="6728952" cy="1482566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985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377825" indent="0" algn="ctr">
              <a:buNone/>
              <a:defRPr sz="1655"/>
            </a:lvl2pPr>
            <a:lvl3pPr marL="755650" indent="0" algn="ctr">
              <a:buNone/>
              <a:defRPr sz="1490"/>
            </a:lvl3pPr>
            <a:lvl4pPr marL="1134110" indent="0" algn="ctr">
              <a:buNone/>
              <a:defRPr sz="1325"/>
            </a:lvl4pPr>
            <a:lvl5pPr marL="1511935" indent="0" algn="ctr">
              <a:buNone/>
              <a:defRPr sz="1325"/>
            </a:lvl5pPr>
            <a:lvl6pPr marL="1889760" indent="0" algn="ctr">
              <a:buNone/>
              <a:defRPr sz="1325"/>
            </a:lvl6pPr>
            <a:lvl7pPr marL="2267585" indent="0" algn="ctr">
              <a:buNone/>
              <a:defRPr sz="1325"/>
            </a:lvl7pPr>
            <a:lvl8pPr marL="2646045" indent="0" algn="ctr">
              <a:buNone/>
              <a:defRPr sz="1325"/>
            </a:lvl8pPr>
            <a:lvl9pPr marL="3023870" indent="0" algn="ctr">
              <a:buNone/>
              <a:defRPr sz="1325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15362" y="673480"/>
            <a:ext cx="6728952" cy="10102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31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15362" y="2020440"/>
            <a:ext cx="6728952" cy="7859379"/>
          </a:xfrm>
        </p:spPr>
        <p:txBody>
          <a:bodyPr vert="horz" lIns="101600" tIns="0" rIns="82550" bIns="0" rtlCol="0">
            <a:noAutofit/>
          </a:bodyPr>
          <a:lstStyle>
            <a:lvl1pPr marL="189230" marR="0" lvl="0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67055" marR="0" lvl="1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44880" marR="0" lvl="2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22705" marR="0" lvl="3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701165" marR="0" lvl="4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15391" y="5937740"/>
            <a:ext cx="6728952" cy="974122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2975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15388" y="7033618"/>
            <a:ext cx="6728952" cy="1680559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325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377825" indent="0">
              <a:buNone/>
              <a:defRPr sz="1655">
                <a:solidFill>
                  <a:schemeClr val="tx1">
                    <a:tint val="75000"/>
                  </a:schemeClr>
                </a:solidFill>
              </a:defRPr>
            </a:lvl2pPr>
            <a:lvl3pPr marL="755650" indent="0">
              <a:buNone/>
              <a:defRPr sz="1490">
                <a:solidFill>
                  <a:schemeClr val="tx1">
                    <a:tint val="75000"/>
                  </a:schemeClr>
                </a:solidFill>
              </a:defRPr>
            </a:lvl3pPr>
            <a:lvl4pPr marL="113411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4pPr>
            <a:lvl5pPr marL="151193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5pPr>
            <a:lvl6pPr marL="188976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6pPr>
            <a:lvl7pPr marL="226758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7pPr>
            <a:lvl8pPr marL="264604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8pPr>
            <a:lvl9pPr marL="302387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15362" y="673480"/>
            <a:ext cx="6728952" cy="10102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31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15391" y="2020440"/>
            <a:ext cx="3275885" cy="7857267"/>
          </a:xfrm>
        </p:spPr>
        <p:txBody>
          <a:bodyPr vert="horz" lIns="101600" tIns="0" rIns="82550" bIns="0" rtlCol="0">
            <a:noAutofit/>
          </a:bodyPr>
          <a:lstStyle>
            <a:lvl1pPr marL="189230" marR="0" lvl="0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67055" marR="0" lvl="1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44880" marR="0" lvl="2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22705" marR="0" lvl="3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701165" marR="0" lvl="4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3868429" y="2020440"/>
            <a:ext cx="3275885" cy="7857267"/>
          </a:xfrm>
        </p:spPr>
        <p:txBody>
          <a:bodyPr>
            <a:noAutofit/>
          </a:bodyPr>
          <a:lstStyle>
            <a:lvl1pPr>
              <a:defRPr sz="132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32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32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3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3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15362" y="673480"/>
            <a:ext cx="6728952" cy="10102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31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415391" y="2020440"/>
            <a:ext cx="3275885" cy="593977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655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377825" indent="0">
              <a:buNone/>
              <a:defRPr sz="1655" b="1"/>
            </a:lvl2pPr>
            <a:lvl3pPr marL="755650" indent="0">
              <a:buNone/>
              <a:defRPr sz="1490" b="1"/>
            </a:lvl3pPr>
            <a:lvl4pPr marL="1134110" indent="0">
              <a:buNone/>
              <a:defRPr sz="1325" b="1"/>
            </a:lvl4pPr>
            <a:lvl5pPr marL="1511935" indent="0">
              <a:buNone/>
              <a:defRPr sz="1325" b="1"/>
            </a:lvl5pPr>
            <a:lvl6pPr marL="1889760" indent="0">
              <a:buNone/>
              <a:defRPr sz="1325" b="1"/>
            </a:lvl6pPr>
            <a:lvl7pPr marL="2267585" indent="0">
              <a:buNone/>
              <a:defRPr sz="1325" b="1"/>
            </a:lvl7pPr>
            <a:lvl8pPr marL="2646045" indent="0">
              <a:buNone/>
              <a:defRPr sz="1325" b="1"/>
            </a:lvl8pPr>
            <a:lvl9pPr marL="3023870" indent="0">
              <a:buNone/>
              <a:defRPr sz="1325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15388" y="2789085"/>
            <a:ext cx="3275859" cy="7096849"/>
          </a:xfrm>
        </p:spPr>
        <p:txBody>
          <a:bodyPr vert="horz" lIns="101600" tIns="0" rIns="82550" bIns="0" rtlCol="0">
            <a:noAutofit/>
          </a:bodyPr>
          <a:lstStyle>
            <a:lvl1pPr marL="189230" marR="0" lvl="0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67055" marR="0" lvl="1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44880" marR="0" lvl="2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22705" marR="0" lvl="3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701165" marR="0" lvl="4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3866490" y="2020440"/>
            <a:ext cx="3275885" cy="593977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65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377825" indent="0">
              <a:buNone/>
              <a:defRPr sz="1655" b="1"/>
            </a:lvl2pPr>
            <a:lvl3pPr marL="755650" indent="0">
              <a:buNone/>
              <a:defRPr sz="1490" b="1"/>
            </a:lvl3pPr>
            <a:lvl4pPr marL="1134110" indent="0">
              <a:buNone/>
              <a:defRPr sz="1325" b="1"/>
            </a:lvl4pPr>
            <a:lvl5pPr marL="1511935" indent="0">
              <a:buNone/>
              <a:defRPr sz="1325" b="1"/>
            </a:lvl5pPr>
            <a:lvl6pPr marL="1889760" indent="0">
              <a:buNone/>
              <a:defRPr sz="1325" b="1"/>
            </a:lvl6pPr>
            <a:lvl7pPr marL="2267585" indent="0">
              <a:buNone/>
              <a:defRPr sz="1325" b="1"/>
            </a:lvl7pPr>
            <a:lvl8pPr marL="2646045" indent="0">
              <a:buNone/>
              <a:defRPr sz="1325" b="1"/>
            </a:lvl8pPr>
            <a:lvl9pPr marL="3023870" indent="0">
              <a:buNone/>
              <a:defRPr sz="1325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3866490" y="2789085"/>
            <a:ext cx="3275885" cy="7096849"/>
          </a:xfrm>
        </p:spPr>
        <p:txBody>
          <a:bodyPr vert="horz" lIns="101600" tIns="0" rIns="82550" bIns="0" rtlCol="0">
            <a:noAutofit/>
          </a:bodyPr>
          <a:lstStyle>
            <a:lvl1pPr marL="189230" marR="0" lvl="0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67055" marR="0" lvl="1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44880" marR="0" lvl="2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22705" marR="0" lvl="3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701165" marR="0" lvl="4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31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415391" y="2020440"/>
            <a:ext cx="3275885" cy="785726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67055" marR="0" lvl="1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32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44880" marR="0" lvl="2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22705" marR="0" lvl="3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701165" marR="0" lvl="4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3868458" y="2020440"/>
            <a:ext cx="3275885" cy="7857267"/>
          </a:xfrm>
        </p:spPr>
        <p:txBody>
          <a:bodyPr vert="horz" lIns="101600" tIns="0" rIns="82550" bIns="0" rtlCol="0">
            <a:normAutofit/>
          </a:bodyPr>
          <a:lstStyle>
            <a:lvl1pPr marL="189230" marR="0" lvl="0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2019/5/8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15380" y="673512"/>
            <a:ext cx="6729241" cy="1010268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31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15380" y="2020535"/>
            <a:ext cx="6729241" cy="7859750"/>
          </a:xfrm>
        </p:spPr>
        <p:txBody>
          <a:bodyPr vert="horz" lIns="101600" tIns="0" rIns="82550" bIns="0" rtlCol="0">
            <a:noAutofit/>
          </a:bodyPr>
          <a:lstStyle>
            <a:lvl1pPr marL="189230" marR="0" lvl="0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67055" marR="0" lvl="1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44880" marR="0" lvl="2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22705" marR="0" lvl="3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701165" marR="0" lvl="4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554654" y="1484942"/>
            <a:ext cx="589660" cy="8401206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98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15388" y="1484930"/>
            <a:ext cx="6093935" cy="8401206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415391" y="1484942"/>
            <a:ext cx="6728952" cy="785726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415362" y="4035082"/>
            <a:ext cx="6728952" cy="1401785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4465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15409" y="5938020"/>
            <a:ext cx="6729241" cy="974168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2975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15406" y="7033950"/>
            <a:ext cx="6729241" cy="1680638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325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377825" indent="0">
              <a:buNone/>
              <a:defRPr sz="1655">
                <a:solidFill>
                  <a:schemeClr val="tx1">
                    <a:tint val="75000"/>
                  </a:schemeClr>
                </a:solidFill>
              </a:defRPr>
            </a:lvl2pPr>
            <a:lvl3pPr marL="756285" indent="0">
              <a:buNone/>
              <a:defRPr sz="1490">
                <a:solidFill>
                  <a:schemeClr val="tx1">
                    <a:tint val="75000"/>
                  </a:schemeClr>
                </a:solidFill>
              </a:defRPr>
            </a:lvl3pPr>
            <a:lvl4pPr marL="113411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4pPr>
            <a:lvl5pPr marL="151193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5pPr>
            <a:lvl6pPr marL="188976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6pPr>
            <a:lvl7pPr marL="226822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7pPr>
            <a:lvl8pPr marL="264604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8pPr>
            <a:lvl9pPr marL="302387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15380" y="673512"/>
            <a:ext cx="6729241" cy="1010268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31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15409" y="2020535"/>
            <a:ext cx="3276026" cy="7857638"/>
          </a:xfrm>
        </p:spPr>
        <p:txBody>
          <a:bodyPr vert="horz" lIns="101600" tIns="0" rIns="82550" bIns="0" rtlCol="0">
            <a:noAutofit/>
          </a:bodyPr>
          <a:lstStyle>
            <a:lvl1pPr marL="189230" marR="0" lvl="0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67055" marR="0" lvl="1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44880" marR="0" lvl="2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22705" marR="0" lvl="3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701165" marR="0" lvl="4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3868595" y="2020535"/>
            <a:ext cx="3276026" cy="7857638"/>
          </a:xfrm>
        </p:spPr>
        <p:txBody>
          <a:bodyPr>
            <a:noAutofit/>
          </a:bodyPr>
          <a:lstStyle>
            <a:lvl1pPr>
              <a:defRPr sz="132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32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32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3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3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15380" y="673512"/>
            <a:ext cx="6729241" cy="1010268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31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415409" y="2020535"/>
            <a:ext cx="3276026" cy="594005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655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377825" indent="0">
              <a:buNone/>
              <a:defRPr sz="1655" b="1"/>
            </a:lvl2pPr>
            <a:lvl3pPr marL="756285" indent="0">
              <a:buNone/>
              <a:defRPr sz="1490" b="1"/>
            </a:lvl3pPr>
            <a:lvl4pPr marL="1134110" indent="0">
              <a:buNone/>
              <a:defRPr sz="1325" b="1"/>
            </a:lvl4pPr>
            <a:lvl5pPr marL="1511935" indent="0">
              <a:buNone/>
              <a:defRPr sz="1325" b="1"/>
            </a:lvl5pPr>
            <a:lvl6pPr marL="1889760" indent="0">
              <a:buNone/>
              <a:defRPr sz="1325" b="1"/>
            </a:lvl6pPr>
            <a:lvl7pPr marL="2268220" indent="0">
              <a:buNone/>
              <a:defRPr sz="1325" b="1"/>
            </a:lvl7pPr>
            <a:lvl8pPr marL="2646045" indent="0">
              <a:buNone/>
              <a:defRPr sz="1325" b="1"/>
            </a:lvl8pPr>
            <a:lvl9pPr marL="3023870" indent="0">
              <a:buNone/>
              <a:defRPr sz="1325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15406" y="2789217"/>
            <a:ext cx="3276000" cy="7097184"/>
          </a:xfrm>
        </p:spPr>
        <p:txBody>
          <a:bodyPr vert="horz" lIns="101600" tIns="0" rIns="82550" bIns="0" rtlCol="0">
            <a:noAutofit/>
          </a:bodyPr>
          <a:lstStyle>
            <a:lvl1pPr marL="189230" marR="0" lvl="0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67055" marR="0" lvl="1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44880" marR="0" lvl="2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22705" marR="0" lvl="3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701165" marR="0" lvl="4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3866656" y="2020535"/>
            <a:ext cx="3276026" cy="594005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65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377825" indent="0">
              <a:buNone/>
              <a:defRPr sz="1655" b="1"/>
            </a:lvl2pPr>
            <a:lvl3pPr marL="756285" indent="0">
              <a:buNone/>
              <a:defRPr sz="1490" b="1"/>
            </a:lvl3pPr>
            <a:lvl4pPr marL="1134110" indent="0">
              <a:buNone/>
              <a:defRPr sz="1325" b="1"/>
            </a:lvl4pPr>
            <a:lvl5pPr marL="1511935" indent="0">
              <a:buNone/>
              <a:defRPr sz="1325" b="1"/>
            </a:lvl5pPr>
            <a:lvl6pPr marL="1889760" indent="0">
              <a:buNone/>
              <a:defRPr sz="1325" b="1"/>
            </a:lvl6pPr>
            <a:lvl7pPr marL="2268220" indent="0">
              <a:buNone/>
              <a:defRPr sz="1325" b="1"/>
            </a:lvl7pPr>
            <a:lvl8pPr marL="2646045" indent="0">
              <a:buNone/>
              <a:defRPr sz="1325" b="1"/>
            </a:lvl8pPr>
            <a:lvl9pPr marL="3023870" indent="0">
              <a:buNone/>
              <a:defRPr sz="1325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3866656" y="2789217"/>
            <a:ext cx="3276026" cy="7097184"/>
          </a:xfrm>
        </p:spPr>
        <p:txBody>
          <a:bodyPr vert="horz" lIns="101600" tIns="0" rIns="82550" bIns="0" rtlCol="0">
            <a:noAutofit/>
          </a:bodyPr>
          <a:lstStyle>
            <a:lvl1pPr marL="189230" marR="0" lvl="0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67055" marR="0" lvl="1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44880" marR="0" lvl="2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22705" marR="0" lvl="3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701165" marR="0" lvl="4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31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415409" y="2020535"/>
            <a:ext cx="3276026" cy="7857638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67055" marR="0" lvl="1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32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44880" marR="0" lvl="2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22705" marR="0" lvl="3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701165" marR="0" lvl="4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3868625" y="2020535"/>
            <a:ext cx="3276026" cy="7857638"/>
          </a:xfrm>
        </p:spPr>
        <p:txBody>
          <a:bodyPr vert="horz" lIns="101600" tIns="0" rIns="82550" bIns="0" rtlCol="0">
            <a:normAutofit/>
          </a:bodyPr>
          <a:lstStyle>
            <a:lvl1pPr marL="189230" marR="0" lvl="0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2019/5/8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554936" y="1485012"/>
            <a:ext cx="589685" cy="8401603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98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15406" y="1485000"/>
            <a:ext cx="6094196" cy="8401603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62.xml"/><Relationship Id="rId18" Type="http://schemas.openxmlformats.org/officeDocument/2006/relationships/tags" Target="../tags/tag67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tags" Target="../tags/tag66.xml"/><Relationship Id="rId2" Type="http://schemas.openxmlformats.org/officeDocument/2006/relationships/slideLayout" Target="../slideLayouts/slideLayout13.xml"/><Relationship Id="rId16" Type="http://schemas.openxmlformats.org/officeDocument/2006/relationships/tags" Target="../tags/tag65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64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415380" y="673512"/>
            <a:ext cx="6729241" cy="1010268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415380" y="2020535"/>
            <a:ext cx="6729241" cy="7857638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545509" y="9899739"/>
            <a:ext cx="1674213" cy="493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2552244" y="9899739"/>
            <a:ext cx="2455512" cy="493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5339250" y="9899739"/>
            <a:ext cx="1674213" cy="493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1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56285" rtl="0" eaLnBrk="1" fontAlgn="auto" latinLnBrk="0" hangingPunct="1">
        <a:lnSpc>
          <a:spcPct val="100000"/>
        </a:lnSpc>
        <a:spcBef>
          <a:spcPct val="0"/>
        </a:spcBef>
        <a:buNone/>
        <a:defRPr sz="2315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189230" indent="-189230" algn="l" defTabSz="75628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325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567055" indent="-189230" algn="l" defTabSz="75628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330960" algn="l"/>
        </a:tabLst>
        <a:defRPr sz="1325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44880" indent="-189230" algn="l" defTabSz="75628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325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22705" indent="-189230" algn="l" defTabSz="75628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325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701165" indent="-189230" algn="l" defTabSz="75628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325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078990" indent="-189230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6pPr>
      <a:lvl7pPr marL="2456815" indent="-189230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7pPr>
      <a:lvl8pPr marL="2835275" indent="-189230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8pPr>
      <a:lvl9pPr marL="3213100" indent="-189230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1pPr>
      <a:lvl2pPr marL="377825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2pPr>
      <a:lvl3pPr marL="756285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3pPr>
      <a:lvl4pPr marL="1134110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4pPr>
      <a:lvl5pPr marL="1511935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5pPr>
      <a:lvl6pPr marL="1889760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6pPr>
      <a:lvl7pPr marL="2268220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7pPr>
      <a:lvl8pPr marL="2646045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8pPr>
      <a:lvl9pPr marL="3023870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415362" y="673480"/>
            <a:ext cx="6728952" cy="101022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415362" y="2020440"/>
            <a:ext cx="6728952" cy="785726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545486" y="9899272"/>
            <a:ext cx="1674141" cy="493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2552134" y="9899272"/>
            <a:ext cx="2455406" cy="493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5339020" y="9899272"/>
            <a:ext cx="1674141" cy="493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1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650" rtl="0" eaLnBrk="1" fontAlgn="auto" latinLnBrk="0" hangingPunct="1">
        <a:lnSpc>
          <a:spcPct val="100000"/>
        </a:lnSpc>
        <a:spcBef>
          <a:spcPct val="0"/>
        </a:spcBef>
        <a:buNone/>
        <a:defRPr sz="2315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189230" indent="-189230" algn="l" defTabSz="7556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325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567055" indent="-189230" algn="l" defTabSz="7556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330960" algn="l"/>
        </a:tabLst>
        <a:defRPr sz="1325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44880" indent="-189230" algn="l" defTabSz="7556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325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22705" indent="-189230" algn="l" defTabSz="7556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325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701165" indent="-189230" algn="l" defTabSz="7556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325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078990" indent="-189230" algn="l" defTabSz="755650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6pPr>
      <a:lvl7pPr marL="2456815" indent="-189230" algn="l" defTabSz="755650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7pPr>
      <a:lvl8pPr marL="2834640" indent="-189230" algn="l" defTabSz="755650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8pPr>
      <a:lvl9pPr marL="3213100" indent="-189230" algn="l" defTabSz="755650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1pPr>
      <a:lvl2pPr marL="377825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2pPr>
      <a:lvl3pPr marL="755650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3pPr>
      <a:lvl4pPr marL="1134110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4pPr>
      <a:lvl5pPr marL="1511935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5pPr>
      <a:lvl6pPr marL="1889760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6pPr>
      <a:lvl7pPr marL="2267585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7pPr>
      <a:lvl8pPr marL="2646045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8pPr>
      <a:lvl9pPr marL="3023870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971040" y="278765"/>
            <a:ext cx="2068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>
                <a:latin typeface="+mn-ea"/>
                <a:cs typeface="+mn-ea"/>
              </a:rPr>
              <a:t>李少华·Net开发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971040" y="608330"/>
            <a:ext cx="26168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b="1" dirty="0"/>
              <a:t>求职意向：Web前端开发工程                        </a:t>
            </a:r>
          </a:p>
          <a:p>
            <a:pPr algn="l">
              <a:lnSpc>
                <a:spcPct val="150000"/>
              </a:lnSpc>
            </a:pPr>
            <a:r>
              <a:rPr lang="zh-CN" altLang="en-US" sz="1200" b="1" dirty="0"/>
              <a:t>年   龄：</a:t>
            </a:r>
            <a:r>
              <a:rPr lang="zh-CN" altLang="en-US" sz="1200" b="1" dirty="0" smtClean="0"/>
              <a:t>2</a:t>
            </a:r>
            <a:r>
              <a:rPr lang="en-US" altLang="zh-CN" sz="1200" b="1" dirty="0" smtClean="0"/>
              <a:t>9</a:t>
            </a:r>
            <a:r>
              <a:rPr lang="zh-CN" altLang="en-US" sz="1200" b="1" dirty="0"/>
              <a:t>		</a:t>
            </a:r>
          </a:p>
          <a:p>
            <a:pPr algn="l">
              <a:lnSpc>
                <a:spcPct val="150000"/>
              </a:lnSpc>
            </a:pPr>
            <a:r>
              <a:rPr lang="zh-CN" altLang="en-US" sz="1200" b="1" dirty="0"/>
              <a:t>学   历：大专</a:t>
            </a:r>
          </a:p>
          <a:p>
            <a:pPr algn="l">
              <a:lnSpc>
                <a:spcPct val="150000"/>
              </a:lnSpc>
            </a:pPr>
            <a:r>
              <a:rPr lang="zh-CN" altLang="en-US" sz="1200" b="1" dirty="0"/>
              <a:t>电   话：17376852911	</a:t>
            </a:r>
          </a:p>
          <a:p>
            <a:pPr algn="l">
              <a:lnSpc>
                <a:spcPct val="150000"/>
              </a:lnSpc>
            </a:pPr>
            <a:r>
              <a:rPr lang="zh-CN" altLang="en-US" sz="1200" b="1" dirty="0"/>
              <a:t>邮   </a:t>
            </a:r>
            <a:r>
              <a:rPr lang="zh-CN" altLang="en-US" sz="1200" b="1" dirty="0" smtClean="0"/>
              <a:t>箱：leeneo</a:t>
            </a:r>
            <a:r>
              <a:rPr lang="zh-CN" altLang="en-US" sz="1200" b="1" dirty="0"/>
              <a:t>@xingzhihen.com</a:t>
            </a:r>
          </a:p>
          <a:p>
            <a:pPr algn="l">
              <a:lnSpc>
                <a:spcPct val="150000"/>
              </a:lnSpc>
            </a:pPr>
            <a:r>
              <a:rPr lang="zh-CN" altLang="en-US" sz="1200" b="1" dirty="0"/>
              <a:t>地   址：广东</a:t>
            </a:r>
            <a:r>
              <a:rPr lang="zh-CN" altLang="en-US" sz="1200" b="1" dirty="0" smtClean="0"/>
              <a:t>深圳</a:t>
            </a:r>
            <a:endParaRPr lang="en-US" altLang="zh-CN" sz="1200" b="1" dirty="0" smtClean="0"/>
          </a:p>
          <a:p>
            <a:pPr>
              <a:lnSpc>
                <a:spcPct val="150000"/>
              </a:lnSpc>
            </a:pPr>
            <a:r>
              <a:rPr lang="en-US" altLang="zh-CN" sz="1200" b="1" dirty="0" err="1" smtClean="0"/>
              <a:t>GitHub</a:t>
            </a:r>
            <a:r>
              <a:rPr lang="en-US" altLang="zh-CN" sz="1200" b="1" dirty="0" smtClean="0"/>
              <a:t>: github.com/</a:t>
            </a:r>
            <a:r>
              <a:rPr lang="en-US" altLang="zh-CN" sz="1200" b="1" dirty="0" err="1" smtClean="0"/>
              <a:t>leeneo</a:t>
            </a:r>
            <a:endParaRPr lang="zh-CN" altLang="en-US" sz="12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4940300" y="814070"/>
            <a:ext cx="18268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/>
              <a:t>个人简历</a:t>
            </a:r>
          </a:p>
          <a:p>
            <a:pPr algn="ctr"/>
            <a:r>
              <a:rPr lang="zh-CN" altLang="en-US" sz="1600" b="1"/>
              <a:t>Personal resume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24460" y="2401570"/>
            <a:ext cx="69742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-------------------------------------------------------------------------------------------------------------------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326390" y="2720975"/>
            <a:ext cx="1426210" cy="37465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971040" y="2708275"/>
            <a:ext cx="5269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2015.9-2017.7    国家开放大学（原中央广播电视大学）英语	大专</a:t>
            </a:r>
          </a:p>
          <a:p>
            <a:r>
              <a:rPr lang="zh-CN" altLang="en-US" sz="1200" dirty="0" smtClean="0"/>
              <a:t>200</a:t>
            </a:r>
            <a:r>
              <a:rPr lang="en-US" altLang="zh-CN" sz="1200" dirty="0" smtClean="0"/>
              <a:t>4</a:t>
            </a:r>
            <a:r>
              <a:rPr lang="zh-CN" altLang="en-US" sz="1200" dirty="0" smtClean="0"/>
              <a:t>.9-20</a:t>
            </a:r>
            <a:r>
              <a:rPr lang="en-US" altLang="zh-CN" sz="1200" dirty="0" smtClean="0"/>
              <a:t>08</a:t>
            </a:r>
            <a:r>
              <a:rPr lang="zh-CN" altLang="en-US" sz="1200" dirty="0" smtClean="0"/>
              <a:t>.</a:t>
            </a:r>
            <a:r>
              <a:rPr lang="en-US" altLang="zh-CN" sz="1200" dirty="0" smtClean="0"/>
              <a:t>6</a:t>
            </a:r>
            <a:r>
              <a:rPr lang="zh-CN" altLang="en-US" sz="1200" dirty="0" smtClean="0"/>
              <a:t>    河南商水县第一高中	                       理科	高中</a:t>
            </a:r>
            <a:endParaRPr lang="zh-CN" altLang="en-US" sz="1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490855" y="270256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</a:rPr>
              <a:t>教育背景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335915" y="3233420"/>
            <a:ext cx="1426210" cy="37465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00380" y="323342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</a:rPr>
              <a:t>工作经验</a:t>
            </a:r>
          </a:p>
        </p:txBody>
      </p:sp>
      <p:grpSp>
        <p:nvGrpSpPr>
          <p:cNvPr id="57" name="组合 56"/>
          <p:cNvGrpSpPr/>
          <p:nvPr/>
        </p:nvGrpSpPr>
        <p:grpSpPr>
          <a:xfrm>
            <a:off x="354965" y="3672840"/>
            <a:ext cx="6827520" cy="2185035"/>
            <a:chOff x="529" y="5781"/>
            <a:chExt cx="10752" cy="3441"/>
          </a:xfrm>
        </p:grpSpPr>
        <p:sp>
          <p:nvSpPr>
            <p:cNvPr id="21" name="文本框 20"/>
            <p:cNvSpPr txBox="1"/>
            <p:nvPr/>
          </p:nvSpPr>
          <p:spPr>
            <a:xfrm>
              <a:off x="3104" y="5781"/>
              <a:ext cx="817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/>
                <a:t>深圳市策城软件有限公司                             </a:t>
              </a:r>
              <a:r>
                <a:rPr lang="en-US" altLang="zh-CN" sz="1200" b="1" dirty="0"/>
                <a:t>.</a:t>
              </a:r>
              <a:r>
                <a:rPr lang="zh-CN" altLang="en-US" sz="1200" b="1" dirty="0" smtClean="0"/>
                <a:t>Net</a:t>
              </a:r>
              <a:r>
                <a:rPr lang="zh-CN" altLang="en-US" sz="1200" b="1" dirty="0"/>
                <a:t>开发工程师 </a:t>
              </a:r>
              <a:r>
                <a:rPr lang="zh-CN" altLang="en-US" dirty="0"/>
                <a:t>         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29" y="5781"/>
              <a:ext cx="250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>
                  <a:sym typeface="+mn-ea"/>
                </a:rPr>
                <a:t>2017.10-至今</a:t>
              </a:r>
              <a:endParaRPr lang="zh-CN" altLang="en-US" sz="1200" b="1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423" y="6461"/>
              <a:ext cx="7576" cy="2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/>
                <a:t>主要负责设计、研发、优化公司自主研发的微信公众号云平台项目，                   用于对接策城自有的MIS系统(水疗系统/酒店系统/餐饮系统/短信发送程序)；</a:t>
              </a:r>
            </a:p>
            <a:p>
              <a:r>
                <a:rPr lang="zh-CN" altLang="en-US" sz="1200"/>
                <a:t>策城公众号项目个人中心功能升级为具有首页、商城、套票、会员卡、   自助结账、自助点单、客房预订、图/报表查询、房态查询、扫码点餐等诸多丰富功能的云平台项目;</a:t>
              </a:r>
            </a:p>
            <a:p>
              <a:r>
                <a:rPr lang="zh-CN" altLang="en-US" sz="1200"/>
                <a:t>对接水疗系统及逐步增加到对酒店系统和餐饮系统的对接，从而使公司产品在同行产品中更具有竞争力，也极大的满足了客户需求，为日后客户量的上升奠定了基石。</a:t>
              </a:r>
            </a:p>
          </p:txBody>
        </p:sp>
        <p:sp>
          <p:nvSpPr>
            <p:cNvPr id="25" name="泪滴形 24"/>
            <p:cNvSpPr/>
            <p:nvPr/>
          </p:nvSpPr>
          <p:spPr>
            <a:xfrm>
              <a:off x="3183" y="6581"/>
              <a:ext cx="225" cy="225"/>
            </a:xfrm>
            <a:prstGeom prst="teardrop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398780" y="5834380"/>
            <a:ext cx="6730365" cy="2491105"/>
            <a:chOff x="613" y="9106"/>
            <a:chExt cx="10599" cy="3923"/>
          </a:xfrm>
        </p:grpSpPr>
        <p:sp>
          <p:nvSpPr>
            <p:cNvPr id="32" name="文本框 31"/>
            <p:cNvSpPr txBox="1"/>
            <p:nvPr/>
          </p:nvSpPr>
          <p:spPr>
            <a:xfrm>
              <a:off x="613" y="9252"/>
              <a:ext cx="250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>
                  <a:sym typeface="+mn-ea"/>
                </a:rPr>
                <a:t>2015.3-2017.5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035" y="9106"/>
              <a:ext cx="817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/>
                <a:t>郑州星云互联软件技术有限公司	       Web前端开发工程师 </a:t>
              </a:r>
              <a:r>
                <a:rPr lang="zh-CN" altLang="en-US"/>
                <a:t>   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603" y="9686"/>
              <a:ext cx="7576" cy="3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/>
                <a:t>参与前期沟通，确定APP/网站需要实现的各个功能模块，风格类型</a:t>
              </a:r>
            </a:p>
            <a:p>
              <a:r>
                <a:rPr lang="zh-CN" altLang="en-US" sz="1200"/>
                <a:t>根据项目原型，对页面布局、用户交互流程、相关视觉元素等进行设计</a:t>
              </a:r>
            </a:p>
            <a:p>
              <a:r>
                <a:rPr lang="zh-CN" altLang="en-US" sz="1200"/>
                <a:t>根据效果图，利用HTML/CSS/JavaScript等前端开发技术进行界面开发</a:t>
              </a:r>
            </a:p>
            <a:p>
              <a:r>
                <a:rPr lang="zh-CN" altLang="en-US" sz="1200"/>
                <a:t>持续优化前端代码，提升页面响应速度，兼容主流浏览器，增加交互效果</a:t>
              </a:r>
            </a:p>
            <a:p>
              <a:r>
                <a:rPr lang="zh-CN" altLang="en-US" sz="1200"/>
                <a:t>与后端开发工程师协作完成数据交互、动态信息展现等功能</a:t>
              </a:r>
            </a:p>
            <a:p>
              <a:r>
                <a:rPr lang="zh-CN" altLang="en-US" sz="1200"/>
                <a:t>追踪Web前沿技术研究和新技术调研</a:t>
              </a:r>
            </a:p>
            <a:p>
              <a:r>
                <a:rPr lang="zh-CN" altLang="en-US" sz="1200"/>
                <a:t>对于开发者来说，开发过程是一个不断推敲的过程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79730" y="8421370"/>
            <a:ext cx="6748780" cy="1474470"/>
            <a:chOff x="598" y="13232"/>
            <a:chExt cx="10628" cy="2322"/>
          </a:xfrm>
        </p:grpSpPr>
        <p:sp>
          <p:nvSpPr>
            <p:cNvPr id="41" name="文本框 40"/>
            <p:cNvSpPr txBox="1"/>
            <p:nvPr/>
          </p:nvSpPr>
          <p:spPr>
            <a:xfrm>
              <a:off x="598" y="13232"/>
              <a:ext cx="250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>
                  <a:sym typeface="+mn-ea"/>
                </a:rPr>
                <a:t>2013.4-2015.2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568" y="13666"/>
              <a:ext cx="7658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/>
                <a:t>参与项目需求分析, 研究项目技术细节，进行系统模块的详细设计</a:t>
              </a:r>
            </a:p>
            <a:p>
              <a:r>
                <a:rPr lang="zh-CN" altLang="en-US" sz="1200"/>
                <a:t>根据客户需求实现客户端系统架构设计、研发、成型以及后期调试</a:t>
              </a:r>
            </a:p>
            <a:p>
              <a:r>
                <a:rPr lang="zh-CN" altLang="en-US" sz="1200"/>
                <a:t>使用C# winform，ADO.Net，Sql等技术配合其他开发人员，完成相应模块开发</a:t>
              </a:r>
            </a:p>
            <a:p>
              <a:r>
                <a:rPr lang="zh-CN" altLang="en-US" sz="1200"/>
                <a:t>负责CS软件的界面设计，数据模型搭建，数据导入等工作</a:t>
              </a:r>
            </a:p>
            <a:p>
              <a:r>
                <a:rPr lang="zh-CN" altLang="en-US" sz="1200"/>
                <a:t>负责后期软件项目施工，打印账单样式设计，以及人员培训等</a:t>
              </a: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3104" y="13232"/>
              <a:ext cx="7875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/>
                <a:t>郑州锦绣安多软件有限公司	      .Net软件开发工程师</a:t>
              </a:r>
            </a:p>
          </p:txBody>
        </p:sp>
      </p:grpSp>
      <p:sp>
        <p:nvSpPr>
          <p:cNvPr id="58" name="泪滴形 57"/>
          <p:cNvSpPr/>
          <p:nvPr/>
        </p:nvSpPr>
        <p:spPr>
          <a:xfrm>
            <a:off x="2030730" y="4365625"/>
            <a:ext cx="142875" cy="142875"/>
          </a:xfrm>
          <a:prstGeom prst="teardrop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泪滴形 58"/>
          <p:cNvSpPr/>
          <p:nvPr/>
        </p:nvSpPr>
        <p:spPr>
          <a:xfrm>
            <a:off x="2030730" y="4717415"/>
            <a:ext cx="142875" cy="142875"/>
          </a:xfrm>
          <a:prstGeom prst="teardrop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泪滴形 60"/>
          <p:cNvSpPr/>
          <p:nvPr/>
        </p:nvSpPr>
        <p:spPr>
          <a:xfrm>
            <a:off x="2030730" y="5283835"/>
            <a:ext cx="142875" cy="142875"/>
          </a:xfrm>
          <a:prstGeom prst="teardrop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泪滴形 61"/>
          <p:cNvSpPr/>
          <p:nvPr/>
        </p:nvSpPr>
        <p:spPr>
          <a:xfrm>
            <a:off x="2030730" y="5486400"/>
            <a:ext cx="142875" cy="142875"/>
          </a:xfrm>
          <a:prstGeom prst="teardrop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泪滴形 62"/>
          <p:cNvSpPr/>
          <p:nvPr/>
        </p:nvSpPr>
        <p:spPr>
          <a:xfrm>
            <a:off x="2049780" y="6301105"/>
            <a:ext cx="142875" cy="142875"/>
          </a:xfrm>
          <a:prstGeom prst="teardrop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泪滴形 63"/>
          <p:cNvSpPr/>
          <p:nvPr/>
        </p:nvSpPr>
        <p:spPr>
          <a:xfrm>
            <a:off x="2049780" y="6483350"/>
            <a:ext cx="142875" cy="142875"/>
          </a:xfrm>
          <a:prstGeom prst="teardrop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泪滴形 64"/>
          <p:cNvSpPr/>
          <p:nvPr/>
        </p:nvSpPr>
        <p:spPr>
          <a:xfrm>
            <a:off x="2049780" y="6852285"/>
            <a:ext cx="142875" cy="142875"/>
          </a:xfrm>
          <a:prstGeom prst="teardrop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泪滴形 65"/>
          <p:cNvSpPr/>
          <p:nvPr/>
        </p:nvSpPr>
        <p:spPr>
          <a:xfrm>
            <a:off x="2049780" y="7192645"/>
            <a:ext cx="142875" cy="142875"/>
          </a:xfrm>
          <a:prstGeom prst="teardrop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泪滴形 66"/>
          <p:cNvSpPr/>
          <p:nvPr/>
        </p:nvSpPr>
        <p:spPr>
          <a:xfrm>
            <a:off x="2040255" y="7600950"/>
            <a:ext cx="142875" cy="142875"/>
          </a:xfrm>
          <a:prstGeom prst="teardrop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泪滴形 69"/>
          <p:cNvSpPr/>
          <p:nvPr/>
        </p:nvSpPr>
        <p:spPr>
          <a:xfrm>
            <a:off x="2049780" y="8756650"/>
            <a:ext cx="142875" cy="142875"/>
          </a:xfrm>
          <a:prstGeom prst="teardrop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泪滴形 70"/>
          <p:cNvSpPr/>
          <p:nvPr/>
        </p:nvSpPr>
        <p:spPr>
          <a:xfrm>
            <a:off x="2049780" y="8956675"/>
            <a:ext cx="142875" cy="142875"/>
          </a:xfrm>
          <a:prstGeom prst="teardrop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泪滴形 71"/>
          <p:cNvSpPr/>
          <p:nvPr/>
        </p:nvSpPr>
        <p:spPr>
          <a:xfrm>
            <a:off x="2049780" y="9128125"/>
            <a:ext cx="142875" cy="142875"/>
          </a:xfrm>
          <a:prstGeom prst="teardrop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泪滴形 72"/>
          <p:cNvSpPr/>
          <p:nvPr/>
        </p:nvSpPr>
        <p:spPr>
          <a:xfrm>
            <a:off x="2049780" y="9518650"/>
            <a:ext cx="142875" cy="142875"/>
          </a:xfrm>
          <a:prstGeom prst="teardrop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泪滴形 73"/>
          <p:cNvSpPr/>
          <p:nvPr/>
        </p:nvSpPr>
        <p:spPr>
          <a:xfrm>
            <a:off x="2049780" y="9690100"/>
            <a:ext cx="142875" cy="142875"/>
          </a:xfrm>
          <a:prstGeom prst="teardrop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04495" y="5130165"/>
            <a:ext cx="1426210" cy="374650"/>
            <a:chOff x="784" y="10167"/>
            <a:chExt cx="2246" cy="590"/>
          </a:xfrm>
        </p:grpSpPr>
        <p:sp>
          <p:nvSpPr>
            <p:cNvPr id="5" name="圆角矩形 4"/>
            <p:cNvSpPr/>
            <p:nvPr/>
          </p:nvSpPr>
          <p:spPr>
            <a:xfrm>
              <a:off x="784" y="10167"/>
              <a:ext cx="2246" cy="59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043" y="10167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>
                  <a:solidFill>
                    <a:schemeClr val="bg1"/>
                  </a:solidFill>
                </a:rPr>
                <a:t>项目经验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04495" y="595630"/>
            <a:ext cx="1426210" cy="374650"/>
            <a:chOff x="784" y="10167"/>
            <a:chExt cx="2246" cy="590"/>
          </a:xfrm>
        </p:grpSpPr>
        <p:sp>
          <p:nvSpPr>
            <p:cNvPr id="8" name="圆角矩形 7"/>
            <p:cNvSpPr/>
            <p:nvPr/>
          </p:nvSpPr>
          <p:spPr>
            <a:xfrm>
              <a:off x="784" y="10167"/>
              <a:ext cx="2246" cy="59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84" y="10177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b="1">
                  <a:solidFill>
                    <a:schemeClr val="bg1"/>
                  </a:solidFill>
                </a:rPr>
                <a:t>职业技能</a:t>
              </a: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2051050" y="1012825"/>
            <a:ext cx="551878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zh-CN" sz="1200" dirty="0"/>
              <a:t>熟练使用</a:t>
            </a:r>
            <a:r>
              <a:rPr lang="en-US" altLang="zh-CN" sz="1200" dirty="0"/>
              <a:t>HTML5+CSS3+Javascript</a:t>
            </a:r>
            <a:r>
              <a:rPr lang="zh-CN" altLang="zh-CN" sz="1200" dirty="0"/>
              <a:t>技术，能根据</a:t>
            </a:r>
            <a:r>
              <a:rPr lang="en-US" altLang="zh-CN" sz="1200" dirty="0"/>
              <a:t>UI</a:t>
            </a:r>
            <a:r>
              <a:rPr lang="zh-CN" altLang="zh-CN" sz="1200" dirty="0"/>
              <a:t>出图快速实现前端页面和动态效果和交互</a:t>
            </a:r>
            <a:r>
              <a:rPr lang="zh-CN" altLang="zh-CN" sz="1200" dirty="0" smtClean="0"/>
              <a:t>逻辑</a:t>
            </a:r>
            <a:endParaRPr lang="en-US" altLang="zh-CN" sz="1200" dirty="0" smtClean="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zh-CN" sz="1200" dirty="0"/>
              <a:t>熟练掌握浏览器兼容解决方案，移动端自适应，</a:t>
            </a:r>
            <a:r>
              <a:rPr lang="en-US" altLang="zh-CN" sz="1200" dirty="0"/>
              <a:t>Rem</a:t>
            </a:r>
            <a:r>
              <a:rPr lang="zh-CN" altLang="zh-CN" sz="1200" dirty="0"/>
              <a:t>适配，媒体查询等，能较好的在多平台呈现页面设计</a:t>
            </a:r>
            <a:r>
              <a:rPr lang="zh-CN" altLang="zh-CN" sz="1200" dirty="0" smtClean="0"/>
              <a:t>效果</a:t>
            </a:r>
            <a:endParaRPr lang="en-US" altLang="zh-CN" sz="1200" dirty="0" smtClean="0"/>
          </a:p>
          <a:p>
            <a:pPr marL="285750" lvl="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zh-CN" sz="1200" dirty="0"/>
              <a:t>熟练</a:t>
            </a:r>
            <a:r>
              <a:rPr lang="zh-CN" altLang="zh-CN" sz="1200" dirty="0"/>
              <a:t>使用</a:t>
            </a:r>
            <a:r>
              <a:rPr lang="en-US" altLang="zh-CN" sz="1200" dirty="0" err="1"/>
              <a:t>jQuery,Bootstrap</a:t>
            </a:r>
            <a:r>
              <a:rPr lang="zh-CN" altLang="zh-CN" sz="1200" dirty="0"/>
              <a:t>、</a:t>
            </a:r>
            <a:r>
              <a:rPr lang="en-US" altLang="zh-CN" sz="1200" dirty="0" err="1"/>
              <a:t>AmazeUI</a:t>
            </a:r>
            <a:r>
              <a:rPr lang="zh-CN" altLang="zh-CN" sz="1200" dirty="0"/>
              <a:t>、</a:t>
            </a:r>
            <a:r>
              <a:rPr lang="en-US" altLang="zh-CN" sz="1200" dirty="0"/>
              <a:t>MUI</a:t>
            </a:r>
            <a:r>
              <a:rPr lang="zh-CN" altLang="zh-CN" sz="1200" dirty="0"/>
              <a:t>、</a:t>
            </a:r>
            <a:r>
              <a:rPr lang="en-US" altLang="zh-CN" sz="1200" dirty="0"/>
              <a:t>Less</a:t>
            </a:r>
            <a:r>
              <a:rPr lang="zh-CN" altLang="zh-CN" sz="1200" dirty="0"/>
              <a:t>编译、</a:t>
            </a:r>
            <a:r>
              <a:rPr lang="en-US" altLang="zh-CN" sz="1200" dirty="0"/>
              <a:t>CSS/JSS </a:t>
            </a:r>
            <a:r>
              <a:rPr lang="en-US" altLang="zh-CN" sz="1200" dirty="0" err="1"/>
              <a:t>Minifier</a:t>
            </a:r>
            <a:r>
              <a:rPr lang="zh-CN" altLang="zh-CN" sz="1200" dirty="0"/>
              <a:t>等前端框架和工具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200" dirty="0" smtClean="0"/>
              <a:t>熟练使用.Net 平台的ASP.NET&amp;ASP.NET Core开发Web项目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200" dirty="0" smtClean="0"/>
              <a:t>熟练使用.Net 平台WinForm,.NET Core 开发PC项目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200" dirty="0" smtClean="0"/>
              <a:t>熟练掌握C#编程语言，了解C,Python,JAVA等编程语言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200" dirty="0" smtClean="0"/>
              <a:t>熟练使用Git，svn等版本管理工具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200" dirty="0" smtClean="0"/>
              <a:t>能熟练使用EF6，EFCore等开发数据接口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200" dirty="0" smtClean="0"/>
              <a:t>能熟练利用微软的SQL Server进行开发，了解Oracle,MySql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200" dirty="0" smtClean="0"/>
              <a:t>能熟练使用.Net 平台的.Net FrameWork,IIS等进行网站开发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200" dirty="0" smtClean="0"/>
              <a:t>能独立担当产品的前端开发以及界面设计、切图、标注工作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200" dirty="0" smtClean="0"/>
              <a:t>熟练掌握移动端开发规范，响应式布局及浏览器兼容性解决方案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39725" y="5641975"/>
            <a:ext cx="18205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/>
              <a:t>星之痕-个人站           </a:t>
            </a:r>
          </a:p>
          <a:p>
            <a:r>
              <a:rPr lang="zh-CN" altLang="en-US" sz="1200"/>
              <a:t>www.xingzhihen.com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265045" y="5661025"/>
            <a:ext cx="46774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/>
              <a:t>语言：</a:t>
            </a:r>
            <a:r>
              <a:rPr lang="zh-CN" altLang="en-US" sz="1200"/>
              <a:t>H5+C3+Javascript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2255520" y="6069330"/>
            <a:ext cx="46774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/>
              <a:t>介绍：</a:t>
            </a:r>
            <a:r>
              <a:rPr lang="zh-CN" altLang="en-US" sz="1200"/>
              <a:t>利用HTML+C3和Javascript，Jquery等技术，写出来的一个个人站。全页面使用了响应式开发，利用淘宝适配方案，将clientWidth分成10rem，动态设置了视口大小，可以完美兼容移动端。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2265045" y="6876415"/>
            <a:ext cx="46774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/>
              <a:t>职责：</a:t>
            </a:r>
          </a:p>
          <a:p>
            <a:r>
              <a:rPr lang="zh-CN" altLang="en-US" sz="1200"/>
              <a:t>1、负责网站页面的界面设计，响应式设计</a:t>
            </a:r>
          </a:p>
          <a:p>
            <a:r>
              <a:rPr lang="zh-CN" altLang="en-US" sz="1200"/>
              <a:t>2、用H5+C3构建网站框架</a:t>
            </a:r>
          </a:p>
          <a:p>
            <a:r>
              <a:rPr lang="zh-CN" altLang="en-US" sz="1200"/>
              <a:t>3、响应式开发，完美适配移动端</a:t>
            </a:r>
          </a:p>
        </p:txBody>
      </p:sp>
      <p:sp>
        <p:nvSpPr>
          <p:cNvPr id="29" name="椭圆 28"/>
          <p:cNvSpPr/>
          <p:nvPr/>
        </p:nvSpPr>
        <p:spPr>
          <a:xfrm>
            <a:off x="2143125" y="5761355"/>
            <a:ext cx="76200" cy="76200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2255520" y="5841365"/>
            <a:ext cx="55048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/>
              <a:t>功能：</a:t>
            </a:r>
            <a:r>
              <a:rPr lang="zh-CN" altLang="en-US" sz="1200"/>
              <a:t>首页、LOGO、Menu菜单、Nav导航、aside侧边栏等</a:t>
            </a:r>
          </a:p>
        </p:txBody>
      </p:sp>
      <p:sp>
        <p:nvSpPr>
          <p:cNvPr id="33" name="椭圆 32"/>
          <p:cNvSpPr/>
          <p:nvPr/>
        </p:nvSpPr>
        <p:spPr>
          <a:xfrm>
            <a:off x="2136775" y="5935980"/>
            <a:ext cx="76200" cy="76200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2143125" y="6164580"/>
            <a:ext cx="76200" cy="76200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2127250" y="6981190"/>
            <a:ext cx="76200" cy="76200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330200" y="4710430"/>
            <a:ext cx="69742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-------------------------------------------------------------------------------------------------------------------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392430" y="7706360"/>
            <a:ext cx="18205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/>
              <a:t>大宗商品         </a:t>
            </a:r>
          </a:p>
          <a:p>
            <a:r>
              <a:rPr lang="zh-CN" altLang="en-US" sz="1200"/>
              <a:t>2017.2-2017.3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2296795" y="7901305"/>
            <a:ext cx="517207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/>
              <a:t>语言：</a:t>
            </a:r>
            <a:r>
              <a:rPr lang="zh-CN" altLang="en-US" sz="1200"/>
              <a:t>DHTML+Jquery</a:t>
            </a:r>
          </a:p>
          <a:p>
            <a:r>
              <a:rPr lang="zh-CN" altLang="en-US" sz="1200" b="1"/>
              <a:t>功能：</a:t>
            </a:r>
            <a:r>
              <a:rPr lang="zh-CN" altLang="en-US" sz="1200"/>
              <a:t>首页、产品中心、联系我们、文件下载、新闻内容等其他子页面</a:t>
            </a:r>
          </a:p>
          <a:p>
            <a:r>
              <a:rPr lang="zh-CN" altLang="en-US" sz="1200"/>
              <a:t>介绍：此网站是针对小中商务型企业网站专门开发的，一款轻量级网站。五大模块（首页，联系我们，产品中心，新闻资讯，文件下载）极为方便网站管理和维护，节省运营成本，同时更能很好的展示企业形象，吸引潜在客户流量。</a:t>
            </a:r>
          </a:p>
          <a:p>
            <a:r>
              <a:rPr lang="zh-CN" altLang="en-US" sz="1200" b="1"/>
              <a:t>职责：</a:t>
            </a:r>
          </a:p>
          <a:p>
            <a:r>
              <a:rPr lang="zh-CN" altLang="en-US" sz="1200"/>
              <a:t>1、负责网站页面的界面设计</a:t>
            </a:r>
          </a:p>
          <a:p>
            <a:r>
              <a:rPr lang="zh-CN" altLang="en-US" sz="1200"/>
              <a:t>2、构建网站框架</a:t>
            </a:r>
          </a:p>
          <a:p>
            <a:r>
              <a:rPr lang="zh-CN" altLang="en-US" sz="1200"/>
              <a:t>3、用HTML+CSS写出静态页面（兼容主流浏览器）</a:t>
            </a:r>
          </a:p>
          <a:p>
            <a:r>
              <a:rPr lang="zh-CN" altLang="en-US" sz="1200"/>
              <a:t>4、配合其他开发人员完善前端开发标准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322580" y="7675880"/>
            <a:ext cx="1426210" cy="374650"/>
            <a:chOff x="784" y="10167"/>
            <a:chExt cx="2246" cy="590"/>
          </a:xfrm>
        </p:grpSpPr>
        <p:sp>
          <p:nvSpPr>
            <p:cNvPr id="19" name="圆角矩形 18"/>
            <p:cNvSpPr/>
            <p:nvPr/>
          </p:nvSpPr>
          <p:spPr>
            <a:xfrm>
              <a:off x="784" y="10167"/>
              <a:ext cx="2246" cy="59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043" y="10167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自我评价</a:t>
              </a: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252095" y="1278255"/>
            <a:ext cx="18205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/>
              <a:t>趣闻猎奇-APP</a:t>
            </a:r>
          </a:p>
          <a:p>
            <a:r>
              <a:rPr lang="zh-CN" altLang="en-US" sz="1200"/>
              <a:t>2016.07-2016.09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2156460" y="1473200"/>
            <a:ext cx="517207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/>
              <a:t>功能：</a:t>
            </a:r>
            <a:r>
              <a:rPr lang="zh-CN" altLang="en-US" sz="1200"/>
              <a:t>引导页、个人资料、评论、趣闻猎奇等其他子页面</a:t>
            </a:r>
          </a:p>
          <a:p>
            <a:r>
              <a:rPr lang="zh-CN" altLang="en-US" sz="1200"/>
              <a:t>介绍：以趣闻热点、猎奇资讯、热点头条为主题的资讯整个类APP。以资讯推介为主，同时整合了一些社交功能，以增加用户黏性。</a:t>
            </a:r>
          </a:p>
          <a:p>
            <a:r>
              <a:rPr lang="zh-CN" altLang="en-US" sz="1200" b="1"/>
              <a:t>职责：</a:t>
            </a:r>
          </a:p>
          <a:p>
            <a:r>
              <a:rPr lang="zh-CN" altLang="en-US" sz="1200"/>
              <a:t>1、负责网站页面的界面设计</a:t>
            </a:r>
          </a:p>
          <a:p>
            <a:r>
              <a:rPr lang="zh-CN" altLang="en-US" sz="1200"/>
              <a:t>2、构建网站框架</a:t>
            </a:r>
          </a:p>
          <a:p>
            <a:r>
              <a:rPr lang="zh-CN" altLang="en-US" sz="1200"/>
              <a:t>3、用HTML+CSS写出静态页面（兼容主流浏览器）</a:t>
            </a:r>
          </a:p>
          <a:p>
            <a:r>
              <a:rPr lang="zh-CN" altLang="en-US" sz="1200"/>
              <a:t>4、配合其他开发人员完善前端开发标准</a:t>
            </a:r>
          </a:p>
          <a:p>
            <a:r>
              <a:rPr lang="zh-CN" altLang="en-US" sz="1200"/>
              <a:t>5、与后台开发人员交接部分业务逻辑和数据交互模块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21615" y="3274695"/>
            <a:ext cx="18205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/>
              <a:t>BestStore</a:t>
            </a:r>
          </a:p>
          <a:p>
            <a:r>
              <a:rPr lang="zh-CN" altLang="en-US" sz="1200"/>
              <a:t>2017.8-2017.10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125980" y="3274695"/>
            <a:ext cx="51720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/>
              <a:t>语言：</a:t>
            </a:r>
            <a:r>
              <a:rPr lang="zh-CN" altLang="en-US" sz="1200"/>
              <a:t>ASP.NET CORE 2.0,EF CORE 2.0,Razer,Jquery,javascript</a:t>
            </a:r>
          </a:p>
          <a:p>
            <a:r>
              <a:rPr lang="zh-CN" altLang="en-US" sz="1200" b="1"/>
              <a:t>功能：</a:t>
            </a:r>
            <a:r>
              <a:rPr lang="zh-CN" altLang="en-US" sz="1200"/>
              <a:t>首页、新品上市</a:t>
            </a:r>
          </a:p>
          <a:p>
            <a:r>
              <a:rPr lang="zh-CN" altLang="en-US" sz="1200" b="1"/>
              <a:t>介绍：</a:t>
            </a:r>
            <a:r>
              <a:rPr lang="zh-CN" altLang="en-US" sz="1200"/>
              <a:t>一个基于ASP.Net Core 2.0 开发的在线商城网站</a:t>
            </a:r>
          </a:p>
          <a:p>
            <a:r>
              <a:rPr lang="zh-CN" altLang="en-US" sz="1200" b="1"/>
              <a:t>源码查看地址：</a:t>
            </a:r>
          </a:p>
          <a:p>
            <a:r>
              <a:rPr lang="zh-CN" altLang="en-US" sz="1200"/>
              <a:t>http://xingzhihen.visualstudio.com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21615" y="4363720"/>
            <a:ext cx="18205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/>
              <a:t>C/S软件（安多餐饮管理软件）</a:t>
            </a:r>
          </a:p>
          <a:p>
            <a:r>
              <a:rPr lang="zh-CN" altLang="en-US" sz="1200"/>
              <a:t>2013.04-2014.06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125980" y="4363720"/>
            <a:ext cx="517207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/>
              <a:t>平台：</a:t>
            </a:r>
            <a:r>
              <a:rPr lang="zh-CN" altLang="en-US" sz="1200"/>
              <a:t>.Net Framework 3.5/VS 2008+SQL Server 200</a:t>
            </a:r>
          </a:p>
          <a:p>
            <a:r>
              <a:rPr lang="zh-CN" altLang="en-US" sz="1200" b="1"/>
              <a:t>功能：</a:t>
            </a:r>
            <a:r>
              <a:rPr lang="zh-CN" altLang="en-US" sz="1200"/>
              <a:t>点单、开台、收银、打印、仓储、无线（点单，开台，催菜）、会员，菜品以及财务管理、营销数据分析、报表等</a:t>
            </a:r>
          </a:p>
          <a:p>
            <a:r>
              <a:rPr lang="zh-CN" altLang="en-US" sz="1200"/>
              <a:t>介绍：结合餐饮行业流行管理工作模式，模拟餐饮店工作流程将点单，收银，后厨下单，乃至店铺，会员，仓储等管理流程全部映射成为可视的信息化管理系统，即C/S架构的餐饮管理软件-安多。全套软件下来二十几个大模块，一百多个小模块，映射的数据库表（table）多达二百多张。</a:t>
            </a:r>
          </a:p>
          <a:p>
            <a:r>
              <a:rPr lang="zh-CN" altLang="en-US" sz="1200" b="1"/>
              <a:t>职责：</a:t>
            </a:r>
          </a:p>
          <a:p>
            <a:r>
              <a:rPr lang="zh-CN" altLang="en-US" sz="1200"/>
              <a:t>1、调查需求分析：陪同产品经理驻店观察营业流程，与店长，收银员，营业员，及其他店内工作人员探讨流水，业务，管理等详细的工作细节，将调查结果（对象）模拟成数据表格，构建数据结构。</a:t>
            </a:r>
          </a:p>
          <a:p>
            <a:r>
              <a:rPr lang="zh-CN" altLang="en-US" sz="1200"/>
              <a:t>2、参与数据模型（model）建立：将分析出来的数据表格（EXCEL表格），映射进Server2008，搭建软件实体数据库。</a:t>
            </a:r>
          </a:p>
          <a:p>
            <a:r>
              <a:rPr lang="zh-CN" altLang="en-US" sz="1200"/>
              <a:t>3、参与SVN协同开发：Model数据结构调整，View和Control分开协同进行，我主要负责View视图层的设计。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252095" y="7225030"/>
            <a:ext cx="72193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----------------------------------------------------------------------------------------------------------------------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137410" y="8050530"/>
            <a:ext cx="50958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为人诚实稳重，有责任心；工作认真、细致；学习能力及解决问题能力较强；思维活跃，逻辑清晰，善于捕捉细节。能最大限度的用代码实现设计效果；喜好钻研新技术，和用自己所掌握的知识，去实现最终效果。喜欢有挑战性的工作，追求完美</a:t>
            </a:r>
            <a:r>
              <a:rPr lang="zh-CN" altLang="en-US"/>
              <a:t>。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322580" y="8972550"/>
            <a:ext cx="1426210" cy="374650"/>
            <a:chOff x="784" y="10167"/>
            <a:chExt cx="2246" cy="590"/>
          </a:xfrm>
        </p:grpSpPr>
        <p:sp>
          <p:nvSpPr>
            <p:cNvPr id="15" name="圆角矩形 14"/>
            <p:cNvSpPr/>
            <p:nvPr/>
          </p:nvSpPr>
          <p:spPr>
            <a:xfrm>
              <a:off x="784" y="10167"/>
              <a:ext cx="2246" cy="59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043" y="10167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>
                  <a:solidFill>
                    <a:schemeClr val="bg1"/>
                  </a:solidFill>
                </a:rPr>
                <a:t>兴趣爱好</a:t>
              </a: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156460" y="9266555"/>
            <a:ext cx="49174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/>
              <a:t>喜欢逛论坛，浏览国外网站，与同行交流技术心得；此外爱好旅游、爬山、摄影、读书、听演唱会和看话剧。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1414</Words>
  <Application>Microsoft Office PowerPoint</Application>
  <PresentationFormat>自定义</PresentationFormat>
  <Paragraphs>104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微软雅黑</vt:lpstr>
      <vt:lpstr>Arial</vt:lpstr>
      <vt:lpstr>Wingdings</vt:lpstr>
      <vt:lpstr>Office 主题​​</vt:lpstr>
      <vt:lpstr>1_Office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lee neo</cp:lastModifiedBy>
  <cp:revision>18</cp:revision>
  <dcterms:created xsi:type="dcterms:W3CDTF">2019-05-06T01:47:00Z</dcterms:created>
  <dcterms:modified xsi:type="dcterms:W3CDTF">2019-05-08T14:13:16Z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2052-11.3.0.8513</vt:lpwstr>
  </property>
</Properties>
</file>