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7C90D-2E4D-405C-ABCC-4B2C79B29324}" v="6" dt="2025-01-18T17:45:13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dija shamouty" userId="00dbbd214cf6ef86" providerId="LiveId" clId="{C037C90D-2E4D-405C-ABCC-4B2C79B29324}"/>
    <pc:docChg chg="undo custSel addSld delSld modSld">
      <pc:chgData name="khadija shamouty" userId="00dbbd214cf6ef86" providerId="LiveId" clId="{C037C90D-2E4D-405C-ABCC-4B2C79B29324}" dt="2025-01-20T10:17:56.351" v="1046" actId="20577"/>
      <pc:docMkLst>
        <pc:docMk/>
      </pc:docMkLst>
      <pc:sldChg chg="addSp delSp modSp mod">
        <pc:chgData name="khadija shamouty" userId="00dbbd214cf6ef86" providerId="LiveId" clId="{C037C90D-2E4D-405C-ABCC-4B2C79B29324}" dt="2025-01-20T10:17:56.351" v="1046" actId="20577"/>
        <pc:sldMkLst>
          <pc:docMk/>
          <pc:sldMk cId="4294906409" sldId="256"/>
        </pc:sldMkLst>
        <pc:spChg chg="add del mod">
          <ac:chgData name="khadija shamouty" userId="00dbbd214cf6ef86" providerId="LiveId" clId="{C037C90D-2E4D-405C-ABCC-4B2C79B29324}" dt="2025-01-20T10:16:11.792" v="982" actId="478"/>
          <ac:spMkLst>
            <pc:docMk/>
            <pc:sldMk cId="4294906409" sldId="256"/>
            <ac:spMk id="2" creationId="{0728C7BF-C889-2720-EF10-27935EA679DF}"/>
          </ac:spMkLst>
        </pc:spChg>
        <pc:spChg chg="add del mod">
          <ac:chgData name="khadija shamouty" userId="00dbbd214cf6ef86" providerId="LiveId" clId="{C037C90D-2E4D-405C-ABCC-4B2C79B29324}" dt="2025-01-20T10:12:16.330" v="930" actId="478"/>
          <ac:spMkLst>
            <pc:docMk/>
            <pc:sldMk cId="4294906409" sldId="256"/>
            <ac:spMk id="3" creationId="{1D328787-457D-8B52-FF8C-7CDF3C930477}"/>
          </ac:spMkLst>
        </pc:spChg>
        <pc:spChg chg="add mod">
          <ac:chgData name="khadija shamouty" userId="00dbbd214cf6ef86" providerId="LiveId" clId="{C037C90D-2E4D-405C-ABCC-4B2C79B29324}" dt="2025-01-20T10:13:45.125" v="976" actId="1076"/>
          <ac:spMkLst>
            <pc:docMk/>
            <pc:sldMk cId="4294906409" sldId="256"/>
            <ac:spMk id="7" creationId="{1A48D8EE-DD57-79F1-B0E4-46C63544FA0C}"/>
          </ac:spMkLst>
        </pc:spChg>
        <pc:spChg chg="add del mod">
          <ac:chgData name="khadija shamouty" userId="00dbbd214cf6ef86" providerId="LiveId" clId="{C037C90D-2E4D-405C-ABCC-4B2C79B29324}" dt="2025-01-18T17:14:20.956" v="40"/>
          <ac:spMkLst>
            <pc:docMk/>
            <pc:sldMk cId="4294906409" sldId="256"/>
            <ac:spMk id="9" creationId="{ACDB09EC-5D03-CD1D-DC1A-549A52468D1E}"/>
          </ac:spMkLst>
        </pc:spChg>
        <pc:spChg chg="add mod">
          <ac:chgData name="khadija shamouty" userId="00dbbd214cf6ef86" providerId="LiveId" clId="{C037C90D-2E4D-405C-ABCC-4B2C79B29324}" dt="2025-01-20T10:17:56.351" v="1046" actId="20577"/>
          <ac:spMkLst>
            <pc:docMk/>
            <pc:sldMk cId="4294906409" sldId="256"/>
            <ac:spMk id="11" creationId="{081B18C1-9385-9E29-067B-BD9753ED3525}"/>
          </ac:spMkLst>
        </pc:spChg>
        <pc:spChg chg="add del mod">
          <ac:chgData name="khadija shamouty" userId="00dbbd214cf6ef86" providerId="LiveId" clId="{C037C90D-2E4D-405C-ABCC-4B2C79B29324}" dt="2025-01-18T17:45:18.485" v="732" actId="478"/>
          <ac:spMkLst>
            <pc:docMk/>
            <pc:sldMk cId="4294906409" sldId="256"/>
            <ac:spMk id="14" creationId="{63015D07-3743-DA2B-A8DA-7D201AA17002}"/>
          </ac:spMkLst>
        </pc:spChg>
        <pc:spChg chg="mod">
          <ac:chgData name="khadija shamouty" userId="00dbbd214cf6ef86" providerId="LiveId" clId="{C037C90D-2E4D-405C-ABCC-4B2C79B29324}" dt="2025-01-20T10:12:42.369" v="936" actId="207"/>
          <ac:spMkLst>
            <pc:docMk/>
            <pc:sldMk cId="4294906409" sldId="256"/>
            <ac:spMk id="17" creationId="{B3A2AFFB-BACE-35F4-30D5-74C2603F6AD8}"/>
          </ac:spMkLst>
        </pc:spChg>
        <pc:spChg chg="mod">
          <ac:chgData name="khadija shamouty" userId="00dbbd214cf6ef86" providerId="LiveId" clId="{C037C90D-2E4D-405C-ABCC-4B2C79B29324}" dt="2025-01-20T10:12:44.954" v="937" actId="207"/>
          <ac:spMkLst>
            <pc:docMk/>
            <pc:sldMk cId="4294906409" sldId="256"/>
            <ac:spMk id="18" creationId="{30AB7048-FDC1-73F7-6C00-F5992CBA00AD}"/>
          </ac:spMkLst>
        </pc:spChg>
        <pc:spChg chg="mod">
          <ac:chgData name="khadija shamouty" userId="00dbbd214cf6ef86" providerId="LiveId" clId="{C037C90D-2E4D-405C-ABCC-4B2C79B29324}" dt="2025-01-20T01:12:21.550" v="929" actId="207"/>
          <ac:spMkLst>
            <pc:docMk/>
            <pc:sldMk cId="4294906409" sldId="256"/>
            <ac:spMk id="19" creationId="{FB7280BB-D619-4EA1-D918-CBD2743F1F62}"/>
          </ac:spMkLst>
        </pc:spChg>
        <pc:spChg chg="mod">
          <ac:chgData name="khadija shamouty" userId="00dbbd214cf6ef86" providerId="LiveId" clId="{C037C90D-2E4D-405C-ABCC-4B2C79B29324}" dt="2025-01-20T10:16:54.887" v="984" actId="20577"/>
          <ac:spMkLst>
            <pc:docMk/>
            <pc:sldMk cId="4294906409" sldId="256"/>
            <ac:spMk id="20" creationId="{DB72885C-1DE9-9DC6-4566-ECDAF4D764CA}"/>
          </ac:spMkLst>
        </pc:spChg>
        <pc:spChg chg="mod">
          <ac:chgData name="khadija shamouty" userId="00dbbd214cf6ef86" providerId="LiveId" clId="{C037C90D-2E4D-405C-ABCC-4B2C79B29324}" dt="2025-01-18T16:54:40.980" v="0" actId="207"/>
          <ac:spMkLst>
            <pc:docMk/>
            <pc:sldMk cId="4294906409" sldId="256"/>
            <ac:spMk id="23" creationId="{8AC26D12-3668-ED68-1FC6-27E50E2A815A}"/>
          </ac:spMkLst>
        </pc:spChg>
        <pc:spChg chg="mod">
          <ac:chgData name="khadija shamouty" userId="00dbbd214cf6ef86" providerId="LiveId" clId="{C037C90D-2E4D-405C-ABCC-4B2C79B29324}" dt="2025-01-20T10:12:37.984" v="935" actId="207"/>
          <ac:spMkLst>
            <pc:docMk/>
            <pc:sldMk cId="4294906409" sldId="256"/>
            <ac:spMk id="24" creationId="{B51E5889-DA2D-7A27-12B1-78685B4A575E}"/>
          </ac:spMkLst>
        </pc:spChg>
        <pc:spChg chg="mod">
          <ac:chgData name="khadija shamouty" userId="00dbbd214cf6ef86" providerId="LiveId" clId="{C037C90D-2E4D-405C-ABCC-4B2C79B29324}" dt="2025-01-20T10:13:09.325" v="941" actId="207"/>
          <ac:spMkLst>
            <pc:docMk/>
            <pc:sldMk cId="4294906409" sldId="256"/>
            <ac:spMk id="25" creationId="{A44C5121-E812-4CE4-FE1D-F7850CBD2DA5}"/>
          </ac:spMkLst>
        </pc:spChg>
      </pc:sldChg>
      <pc:sldChg chg="addSp delSp modSp new del mod">
        <pc:chgData name="khadija shamouty" userId="00dbbd214cf6ef86" providerId="LiveId" clId="{C037C90D-2E4D-405C-ABCC-4B2C79B29324}" dt="2025-01-18T17:44:07.361" v="657" actId="47"/>
        <pc:sldMkLst>
          <pc:docMk/>
          <pc:sldMk cId="632000801" sldId="257"/>
        </pc:sldMkLst>
        <pc:spChg chg="del">
          <ac:chgData name="khadija shamouty" userId="00dbbd214cf6ef86" providerId="LiveId" clId="{C037C90D-2E4D-405C-ABCC-4B2C79B29324}" dt="2025-01-18T17:42:45.115" v="638" actId="478"/>
          <ac:spMkLst>
            <pc:docMk/>
            <pc:sldMk cId="632000801" sldId="257"/>
            <ac:spMk id="2" creationId="{C7FEA0A2-3220-1148-419C-D74CA3069CCF}"/>
          </ac:spMkLst>
        </pc:spChg>
        <pc:spChg chg="del mod">
          <ac:chgData name="khadija shamouty" userId="00dbbd214cf6ef86" providerId="LiveId" clId="{C037C90D-2E4D-405C-ABCC-4B2C79B29324}" dt="2025-01-18T17:42:50.768" v="640" actId="478"/>
          <ac:spMkLst>
            <pc:docMk/>
            <pc:sldMk cId="632000801" sldId="257"/>
            <ac:spMk id="3" creationId="{6E4685BA-DAAC-A88C-C84F-0A9820B350C8}"/>
          </ac:spMkLst>
        </pc:spChg>
        <pc:graphicFrameChg chg="add mod modGraphic">
          <ac:chgData name="khadija shamouty" userId="00dbbd214cf6ef86" providerId="LiveId" clId="{C037C90D-2E4D-405C-ABCC-4B2C79B29324}" dt="2025-01-18T17:43:10.713" v="656" actId="20577"/>
          <ac:graphicFrameMkLst>
            <pc:docMk/>
            <pc:sldMk cId="632000801" sldId="257"/>
            <ac:graphicFrameMk id="4" creationId="{25C24C8D-67F1-F3A6-05D1-CCDBD1E4688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3725-E674-3F4A-3B3D-461594E56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2C9AF-9B57-84A1-3BB2-F3F6BC25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B983-DFAA-DD92-B785-37497098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8944-821D-4AF5-9D64-8AB37244C48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7838-0C7C-1647-00DC-6A3677D8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027E-196E-5C48-ED26-9A54168B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37E7-780D-42A2-B9E4-73E2F9A2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43C5-9BF2-5A35-4EF7-CCFB1DDA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19C50-01EA-650F-FE64-40A1931F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E6B9-6A2E-D041-DAFD-E6C3A342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8944-821D-4AF5-9D64-8AB37244C48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B69F-45B3-CA8E-BBCE-B2A824D2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1B9E-1E55-22C1-13B6-004B3E73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37E7-780D-42A2-B9E4-73E2F9A2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D0CDC-80D2-1FC6-349D-9536DB1CF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62BC2-E9ED-70EE-E586-BEF55FA7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79DD-8010-7819-5530-F7977DB8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8944-821D-4AF5-9D64-8AB37244C48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6DA20-A949-3C44-22D4-FCD20E94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381D-67E4-AB3E-3A10-5F7150CC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37E7-780D-42A2-B9E4-73E2F9A2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5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636-F882-24E6-4CB7-4F03361E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D2BF-6FED-5AC5-963A-347D4695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F752B-9C62-628A-8F15-9C033835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8944-821D-4AF5-9D64-8AB37244C48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F39C-1E8C-AE37-17FB-8D03F34C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0060-9074-0957-62D2-83B36398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37E7-780D-42A2-B9E4-73E2F9A2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3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E895-D249-E728-9E13-EEC083C6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93BC6-7AA5-0AB5-4FA4-C5E0A404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C68D-E54F-C03B-48FE-5A3A965D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8944-821D-4AF5-9D64-8AB37244C48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57C6D-23D7-DD2B-2ADF-497DBCBD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DBE0-6825-DD1A-4EF7-5F992A17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37E7-780D-42A2-B9E4-73E2F9A2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2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CA3C-37C2-CC6D-F7E6-9263F6DD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9EBC-8833-7A03-436A-EBB66638C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1C37D-B37A-FA05-647B-DCC869F51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307C6-062C-8319-3DBB-548D3E25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8944-821D-4AF5-9D64-8AB37244C48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45718-EB87-FB8D-A1DC-3966618A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2A63A-0B70-DD9C-1180-EF239278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37E7-780D-42A2-B9E4-73E2F9A2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398F-9B68-B6F9-B5C9-4D5E698A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49411-4391-900F-6C2E-FA808A3E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FDE79-90BD-7EE4-0480-A3A51944A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28E15-0092-7108-D36C-445442ED1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3D431-A6F0-B25D-610E-E0879FE2A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816CB-CF32-4298-B404-2E044DB6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8944-821D-4AF5-9D64-8AB37244C48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A6CB8-449F-6CB7-733F-1D8354D2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B4307-DA41-CBEB-39A2-F203436A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37E7-780D-42A2-B9E4-73E2F9A2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1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E085-CD54-52CB-DFE7-77A6EBE5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1F384-D0BA-CFF2-7069-6FA31D59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8944-821D-4AF5-9D64-8AB37244C48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DF1EA-5144-2B13-02F2-A33DB3A6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2BFEC-B1D5-0916-AB7F-63549215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37E7-780D-42A2-B9E4-73E2F9A2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4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D9CAF-CFFD-4761-E66C-2CE057C0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8944-821D-4AF5-9D64-8AB37244C48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9B271-0B67-2E67-E14D-D67D5CA8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93CA4-31A7-B9A7-D3FD-CBCBEDE1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37E7-780D-42A2-B9E4-73E2F9A2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2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4326-6761-2B16-0B57-BF16E67B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584-BF58-1AF9-FBD2-7E075C5B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CAD74-0ED9-EB34-2713-716DAD21B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A3E0E-C673-6023-1C70-65E71477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8944-821D-4AF5-9D64-8AB37244C48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580AB-E3DF-E8A0-AE52-73EE796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48F89-852A-7302-4AAA-8FCAC08B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37E7-780D-42A2-B9E4-73E2F9A2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5B69-8972-0CFF-C31D-65768799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04E34-B6D1-42EF-D534-40D2EA45B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2D5D9-76E1-9F6E-56F6-37CCD0998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642B-8BF6-127D-4C32-86C2932D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8944-821D-4AF5-9D64-8AB37244C48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ED1ED-80C5-1FD4-6C32-F9E35739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9E16C-89FE-638D-9E8F-23DDFA3D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37E7-780D-42A2-B9E4-73E2F9A2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6669A-1514-E031-2101-3D1A4E3D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96E22-A0D4-0411-7D25-9C30D68C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2FC0E-7465-D126-DEA4-750F7296A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18944-821D-4AF5-9D64-8AB37244C48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E829-F7B2-B829-B8AA-8BE6B96FD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BD8D-734D-17FC-A816-E437F950A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637E7-780D-42A2-B9E4-73E2F9A2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2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B27D6-9F0E-6737-0F03-005086F04A69}"/>
              </a:ext>
            </a:extLst>
          </p:cNvPr>
          <p:cNvSpPr/>
          <p:nvPr/>
        </p:nvSpPr>
        <p:spPr>
          <a:xfrm>
            <a:off x="886691" y="2327564"/>
            <a:ext cx="1145309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90B3D-61A3-5605-08D1-522E566ED65C}"/>
              </a:ext>
            </a:extLst>
          </p:cNvPr>
          <p:cNvSpPr/>
          <p:nvPr/>
        </p:nvSpPr>
        <p:spPr>
          <a:xfrm>
            <a:off x="3245843" y="2327564"/>
            <a:ext cx="1145309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BPM Monitor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560EB-E4C4-BA3E-EC71-94A4F2965F24}"/>
              </a:ext>
            </a:extLst>
          </p:cNvPr>
          <p:cNvSpPr/>
          <p:nvPr/>
        </p:nvSpPr>
        <p:spPr>
          <a:xfrm>
            <a:off x="6181067" y="2327564"/>
            <a:ext cx="1145309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err="1"/>
              <a:t>Web</a:t>
            </a:r>
            <a:r>
              <a:rPr lang="en-US" dirty="0"/>
              <a:t>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B6BAB2-CCCC-E5B4-2721-003B3CBA9A8E}"/>
              </a:ext>
            </a:extLst>
          </p:cNvPr>
          <p:cNvSpPr/>
          <p:nvPr/>
        </p:nvSpPr>
        <p:spPr>
          <a:xfrm>
            <a:off x="8046443" y="4987636"/>
            <a:ext cx="1145309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err="1"/>
              <a:t>Patient</a:t>
            </a:r>
            <a:r>
              <a:rPr lang="ar-SA" dirty="0"/>
              <a:t> </a:t>
            </a:r>
            <a:r>
              <a:rPr lang="ar-SA" dirty="0" err="1"/>
              <a:t>Database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0F04F4-8BB2-8299-E2C6-DF651BFDA12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32000" y="2581564"/>
            <a:ext cx="12138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92CBEA-E910-AD2C-B52D-9F6BF9DF509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1152" y="2581564"/>
            <a:ext cx="17899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7382AD3B-837D-793C-9C2F-BDE10618D6CF}"/>
              </a:ext>
            </a:extLst>
          </p:cNvPr>
          <p:cNvSpPr/>
          <p:nvPr/>
        </p:nvSpPr>
        <p:spPr>
          <a:xfrm>
            <a:off x="4965192" y="2327564"/>
            <a:ext cx="571269" cy="50799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6E74F-EC58-DBE5-0547-DD0947954B60}"/>
              </a:ext>
            </a:extLst>
          </p:cNvPr>
          <p:cNvSpPr txBox="1"/>
          <p:nvPr/>
        </p:nvSpPr>
        <p:spPr>
          <a:xfrm>
            <a:off x="5491252" y="2212230"/>
            <a:ext cx="102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 err="1"/>
              <a:t>Alert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06EAB-5C8A-6D33-468B-69C386384D5E}"/>
              </a:ext>
            </a:extLst>
          </p:cNvPr>
          <p:cNvSpPr txBox="1"/>
          <p:nvPr/>
        </p:nvSpPr>
        <p:spPr>
          <a:xfrm>
            <a:off x="4963461" y="2396896"/>
            <a:ext cx="102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&gt; 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A2AFFB-BACE-35F4-30D5-74C2603F6AD8}"/>
              </a:ext>
            </a:extLst>
          </p:cNvPr>
          <p:cNvSpPr/>
          <p:nvPr/>
        </p:nvSpPr>
        <p:spPr>
          <a:xfrm>
            <a:off x="8046443" y="1513748"/>
            <a:ext cx="1145309" cy="50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err="1"/>
              <a:t>Profile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AB7048-FDC1-73F7-6C00-F5992CBA00AD}"/>
              </a:ext>
            </a:extLst>
          </p:cNvPr>
          <p:cNvSpPr/>
          <p:nvPr/>
        </p:nvSpPr>
        <p:spPr>
          <a:xfrm>
            <a:off x="8046443" y="2073562"/>
            <a:ext cx="1145309" cy="50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err="1"/>
              <a:t>Cal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280BB-D619-4EA1-D918-CBD2743F1F62}"/>
              </a:ext>
            </a:extLst>
          </p:cNvPr>
          <p:cNvSpPr/>
          <p:nvPr/>
        </p:nvSpPr>
        <p:spPr>
          <a:xfrm>
            <a:off x="8046443" y="2766228"/>
            <a:ext cx="1145309" cy="50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err="1">
                <a:solidFill>
                  <a:schemeClr val="tx1"/>
                </a:solidFill>
              </a:rPr>
              <a:t>Dashboard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85C-1DE9-9DC6-4566-ECDAF4D764CA}"/>
              </a:ext>
            </a:extLst>
          </p:cNvPr>
          <p:cNvSpPr/>
          <p:nvPr/>
        </p:nvSpPr>
        <p:spPr>
          <a:xfrm>
            <a:off x="8046443" y="3429000"/>
            <a:ext cx="1145309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/>
              <a:t>CP</a:t>
            </a:r>
            <a:r>
              <a:rPr lang="en-US" dirty="0"/>
              <a:t>R</a:t>
            </a:r>
            <a:r>
              <a:rPr lang="ar-SA" dirty="0"/>
              <a:t> </a:t>
            </a:r>
            <a:r>
              <a:rPr lang="ar-SA" dirty="0" err="1"/>
              <a:t>Game</a:t>
            </a:r>
            <a:endParaRPr lang="en-US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068C824-3868-FF2A-A9D7-30108B68917A}"/>
              </a:ext>
            </a:extLst>
          </p:cNvPr>
          <p:cNvSpPr/>
          <p:nvPr/>
        </p:nvSpPr>
        <p:spPr>
          <a:xfrm>
            <a:off x="7475174" y="1513748"/>
            <a:ext cx="571269" cy="2423252"/>
          </a:xfrm>
          <a:prstGeom prst="leftBrace">
            <a:avLst>
              <a:gd name="adj1" fmla="val 8333"/>
              <a:gd name="adj2" fmla="val 447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9D0314-BAFA-444C-E04A-16DE79DBE71F}"/>
              </a:ext>
            </a:extLst>
          </p:cNvPr>
          <p:cNvSpPr/>
          <p:nvPr/>
        </p:nvSpPr>
        <p:spPr>
          <a:xfrm>
            <a:off x="9412501" y="2396896"/>
            <a:ext cx="2211740" cy="877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ar-SA" dirty="0" err="1"/>
              <a:t>in</a:t>
            </a:r>
            <a:r>
              <a:rPr lang="ar-SA" dirty="0"/>
              <a:t>, </a:t>
            </a:r>
            <a:r>
              <a:rPr lang="ar-SA" dirty="0" err="1"/>
              <a:t>max</a:t>
            </a:r>
            <a:r>
              <a:rPr lang="ar-SA" dirty="0"/>
              <a:t>, </a:t>
            </a:r>
            <a:r>
              <a:rPr lang="ar-SA" dirty="0" err="1"/>
              <a:t>avg</a:t>
            </a:r>
            <a:r>
              <a:rPr lang="ar-SA" dirty="0"/>
              <a:t> (</a:t>
            </a:r>
            <a:r>
              <a:rPr lang="ar-SA" dirty="0" err="1"/>
              <a:t>daily</a:t>
            </a:r>
            <a:r>
              <a:rPr lang="ar-SA" dirty="0"/>
              <a:t>, </a:t>
            </a:r>
            <a:r>
              <a:rPr lang="ar-SA" dirty="0" err="1"/>
              <a:t>weekly</a:t>
            </a:r>
            <a:r>
              <a:rPr lang="ar-SA" dirty="0"/>
              <a:t>, </a:t>
            </a:r>
            <a:r>
              <a:rPr lang="ar-SA" dirty="0" err="1"/>
              <a:t>monthly</a:t>
            </a:r>
            <a:r>
              <a:rPr lang="ar-SA" dirty="0"/>
              <a:t>)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C26D12-3668-ED68-1FC6-27E50E2A815A}"/>
              </a:ext>
            </a:extLst>
          </p:cNvPr>
          <p:cNvSpPr/>
          <p:nvPr/>
        </p:nvSpPr>
        <p:spPr>
          <a:xfrm>
            <a:off x="9412501" y="3466252"/>
            <a:ext cx="2211740" cy="877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err="1"/>
              <a:t>Alerts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1E5889-DA2D-7A27-12B1-78685B4A575E}"/>
              </a:ext>
            </a:extLst>
          </p:cNvPr>
          <p:cNvSpPr/>
          <p:nvPr/>
        </p:nvSpPr>
        <p:spPr>
          <a:xfrm>
            <a:off x="7867165" y="277768"/>
            <a:ext cx="2211740" cy="877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err="1">
                <a:solidFill>
                  <a:schemeClr val="tx1"/>
                </a:solidFill>
              </a:rPr>
              <a:t>Registration</a:t>
            </a:r>
            <a:r>
              <a:rPr lang="ar-SA" dirty="0">
                <a:solidFill>
                  <a:schemeClr val="tx1"/>
                </a:solidFill>
              </a:rPr>
              <a:t> / </a:t>
            </a:r>
            <a:r>
              <a:rPr lang="ar-SA" dirty="0" err="1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5121-E812-4CE4-FE1D-F7850CBD2DA5}"/>
              </a:ext>
            </a:extLst>
          </p:cNvPr>
          <p:cNvSpPr/>
          <p:nvPr/>
        </p:nvSpPr>
        <p:spPr>
          <a:xfrm>
            <a:off x="8046443" y="6072232"/>
            <a:ext cx="1145309" cy="50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>
                <a:solidFill>
                  <a:schemeClr val="tx1"/>
                </a:solidFill>
              </a:rPr>
              <a:t>BPM </a:t>
            </a:r>
            <a:r>
              <a:rPr lang="ar-SA" dirty="0" err="1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4508AB-4E82-B5A1-3DDE-42C3E6456C35}"/>
              </a:ext>
            </a:extLst>
          </p:cNvPr>
          <p:cNvCxnSpPr>
            <a:stCxn id="8" idx="2"/>
            <a:endCxn id="25" idx="0"/>
          </p:cNvCxnSpPr>
          <p:nvPr/>
        </p:nvCxnSpPr>
        <p:spPr>
          <a:xfrm>
            <a:off x="8619098" y="5495636"/>
            <a:ext cx="0" cy="576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03B329C-D6D2-7985-6263-16D263007E2E}"/>
              </a:ext>
            </a:extLst>
          </p:cNvPr>
          <p:cNvCxnSpPr>
            <a:stCxn id="5" idx="2"/>
            <a:endCxn id="25" idx="1"/>
          </p:cNvCxnSpPr>
          <p:nvPr/>
        </p:nvCxnSpPr>
        <p:spPr>
          <a:xfrm rot="16200000" flipH="1">
            <a:off x="4187136" y="2466925"/>
            <a:ext cx="3490668" cy="42279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5A4F7EC-F7FB-A749-7237-855688AA7F3F}"/>
              </a:ext>
            </a:extLst>
          </p:cNvPr>
          <p:cNvCxnSpPr>
            <a:stCxn id="25" idx="3"/>
            <a:endCxn id="22" idx="3"/>
          </p:cNvCxnSpPr>
          <p:nvPr/>
        </p:nvCxnSpPr>
        <p:spPr>
          <a:xfrm flipV="1">
            <a:off x="9191752" y="2835562"/>
            <a:ext cx="2432489" cy="3490670"/>
          </a:xfrm>
          <a:prstGeom prst="bentConnector3">
            <a:avLst>
              <a:gd name="adj1" fmla="val 1093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9738473-0614-FB6E-AD39-8F0FE6ED84E7}"/>
              </a:ext>
            </a:extLst>
          </p:cNvPr>
          <p:cNvCxnSpPr>
            <a:cxnSpLocks/>
            <a:stCxn id="25" idx="3"/>
            <a:endCxn id="23" idx="2"/>
          </p:cNvCxnSpPr>
          <p:nvPr/>
        </p:nvCxnSpPr>
        <p:spPr>
          <a:xfrm flipV="1">
            <a:off x="9191752" y="4343584"/>
            <a:ext cx="1326619" cy="19826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9377BF-BCD0-AE8A-9D8A-95B5510FD299}"/>
              </a:ext>
            </a:extLst>
          </p:cNvPr>
          <p:cNvCxnSpPr>
            <a:cxnSpLocks/>
          </p:cNvCxnSpPr>
          <p:nvPr/>
        </p:nvCxnSpPr>
        <p:spPr>
          <a:xfrm>
            <a:off x="0" y="4642196"/>
            <a:ext cx="12192000" cy="212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48D8EE-DD57-79F1-B0E4-46C63544FA0C}"/>
              </a:ext>
            </a:extLst>
          </p:cNvPr>
          <p:cNvSpPr txBox="1"/>
          <p:nvPr/>
        </p:nvSpPr>
        <p:spPr>
          <a:xfrm>
            <a:off x="20320" y="97087"/>
            <a:ext cx="316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3b. Test if </a:t>
            </a:r>
            <a:r>
              <a:rPr lang="en-US" dirty="0" err="1"/>
              <a:t>db</a:t>
            </a:r>
            <a:r>
              <a:rPr lang="en-US" dirty="0"/>
              <a:t> works with live data monitoring (push, fetch)</a:t>
            </a:r>
            <a:br>
              <a:rPr lang="en-US" dirty="0"/>
            </a:br>
            <a:r>
              <a:rPr lang="en-US" dirty="0"/>
              <a:t>&lt;assume patient online&gt; (Arduino problem fix today)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B18C1-9385-9E29-067B-BD9753ED3525}"/>
              </a:ext>
            </a:extLst>
          </p:cNvPr>
          <p:cNvSpPr txBox="1"/>
          <p:nvPr/>
        </p:nvSpPr>
        <p:spPr>
          <a:xfrm>
            <a:off x="13854" y="1279790"/>
            <a:ext cx="4418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Create an alert system (view, play audio, send email) for the </a:t>
            </a:r>
          </a:p>
          <a:p>
            <a:r>
              <a:rPr lang="en-US" dirty="0"/>
              <a:t>Create a reminder system for the calendar</a:t>
            </a:r>
          </a:p>
        </p:txBody>
      </p:sp>
    </p:spTree>
    <p:extLst>
      <p:ext uri="{BB962C8B-B14F-4D97-AF65-F5344CB8AC3E}">
        <p14:creationId xmlns:p14="http://schemas.microsoft.com/office/powerpoint/2010/main" val="429490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86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khadija shamouty</dc:creator>
  <cp:lastModifiedBy>khadija shamouty</cp:lastModifiedBy>
  <cp:revision>1</cp:revision>
  <dcterms:created xsi:type="dcterms:W3CDTF">2025-01-18T16:47:20Z</dcterms:created>
  <dcterms:modified xsi:type="dcterms:W3CDTF">2025-01-20T10:18:06Z</dcterms:modified>
</cp:coreProperties>
</file>