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45CDC-E059-4100-81E6-CAED874C5355}" v="13" dt="2020-04-05T09:26:37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leen Vu" userId="b2951a6762727200" providerId="LiveId" clId="{92C45CDC-E059-4100-81E6-CAED874C5355}"/>
    <pc:docChg chg="custSel addSld modSld">
      <pc:chgData name="Eileen Vu" userId="b2951a6762727200" providerId="LiveId" clId="{92C45CDC-E059-4100-81E6-CAED874C5355}" dt="2020-04-05T09:27:57.636" v="1491" actId="20577"/>
      <pc:docMkLst>
        <pc:docMk/>
      </pc:docMkLst>
      <pc:sldChg chg="delSp modSp">
        <pc:chgData name="Eileen Vu" userId="b2951a6762727200" providerId="LiveId" clId="{92C45CDC-E059-4100-81E6-CAED874C5355}" dt="2020-04-05T09:19:27.947" v="37" actId="1076"/>
        <pc:sldMkLst>
          <pc:docMk/>
          <pc:sldMk cId="2210218165" sldId="256"/>
        </pc:sldMkLst>
        <pc:spChg chg="mod">
          <ac:chgData name="Eileen Vu" userId="b2951a6762727200" providerId="LiveId" clId="{92C45CDC-E059-4100-81E6-CAED874C5355}" dt="2020-04-05T09:19:27.947" v="37" actId="1076"/>
          <ac:spMkLst>
            <pc:docMk/>
            <pc:sldMk cId="2210218165" sldId="256"/>
            <ac:spMk id="2" creationId="{00000000-0000-0000-0000-000000000000}"/>
          </ac:spMkLst>
        </pc:spChg>
        <pc:spChg chg="del">
          <ac:chgData name="Eileen Vu" userId="b2951a6762727200" providerId="LiveId" clId="{92C45CDC-E059-4100-81E6-CAED874C5355}" dt="2020-04-05T09:19:17.912" v="35" actId="478"/>
          <ac:spMkLst>
            <pc:docMk/>
            <pc:sldMk cId="2210218165" sldId="256"/>
            <ac:spMk id="3" creationId="{00000000-0000-0000-0000-000000000000}"/>
          </ac:spMkLst>
        </pc:spChg>
      </pc:sldChg>
      <pc:sldChg chg="modSp">
        <pc:chgData name="Eileen Vu" userId="b2951a6762727200" providerId="LiveId" clId="{92C45CDC-E059-4100-81E6-CAED874C5355}" dt="2020-04-05T09:20:37.779" v="392" actId="20577"/>
        <pc:sldMkLst>
          <pc:docMk/>
          <pc:sldMk cId="232034823" sldId="257"/>
        </pc:sldMkLst>
        <pc:spChg chg="mod">
          <ac:chgData name="Eileen Vu" userId="b2951a6762727200" providerId="LiveId" clId="{92C45CDC-E059-4100-81E6-CAED874C5355}" dt="2020-04-05T09:20:37.779" v="392" actId="20577"/>
          <ac:spMkLst>
            <pc:docMk/>
            <pc:sldMk cId="232034823" sldId="257"/>
            <ac:spMk id="2" creationId="{00000000-0000-0000-0000-000000000000}"/>
          </ac:spMkLst>
        </pc:spChg>
        <pc:spChg chg="mod">
          <ac:chgData name="Eileen Vu" userId="b2951a6762727200" providerId="LiveId" clId="{92C45CDC-E059-4100-81E6-CAED874C5355}" dt="2020-04-05T09:19:33.914" v="47" actId="20577"/>
          <ac:spMkLst>
            <pc:docMk/>
            <pc:sldMk cId="232034823" sldId="257"/>
            <ac:spMk id="3" creationId="{00000000-0000-0000-0000-000000000000}"/>
          </ac:spMkLst>
        </pc:spChg>
      </pc:sldChg>
      <pc:sldChg chg="modSp add">
        <pc:chgData name="Eileen Vu" userId="b2951a6762727200" providerId="LiveId" clId="{92C45CDC-E059-4100-81E6-CAED874C5355}" dt="2020-04-05T09:21:29.657" v="654" actId="20577"/>
        <pc:sldMkLst>
          <pc:docMk/>
          <pc:sldMk cId="1709181534" sldId="258"/>
        </pc:sldMkLst>
        <pc:spChg chg="mod">
          <ac:chgData name="Eileen Vu" userId="b2951a6762727200" providerId="LiveId" clId="{92C45CDC-E059-4100-81E6-CAED874C5355}" dt="2020-04-05T09:21:29.657" v="654" actId="20577"/>
          <ac:spMkLst>
            <pc:docMk/>
            <pc:sldMk cId="1709181534" sldId="258"/>
            <ac:spMk id="2" creationId="{1D0D0F34-DEFC-42A7-86B9-3F863BDA6161}"/>
          </ac:spMkLst>
        </pc:spChg>
        <pc:spChg chg="mod">
          <ac:chgData name="Eileen Vu" userId="b2951a6762727200" providerId="LiveId" clId="{92C45CDC-E059-4100-81E6-CAED874C5355}" dt="2020-04-05T09:21:00.279" v="468" actId="20577"/>
          <ac:spMkLst>
            <pc:docMk/>
            <pc:sldMk cId="1709181534" sldId="258"/>
            <ac:spMk id="3" creationId="{018C248D-99B4-469D-AA10-F41526724F56}"/>
          </ac:spMkLst>
        </pc:spChg>
      </pc:sldChg>
      <pc:sldChg chg="modSp add">
        <pc:chgData name="Eileen Vu" userId="b2951a6762727200" providerId="LiveId" clId="{92C45CDC-E059-4100-81E6-CAED874C5355}" dt="2020-04-05T09:22:26.710" v="901" actId="20577"/>
        <pc:sldMkLst>
          <pc:docMk/>
          <pc:sldMk cId="2798439314" sldId="259"/>
        </pc:sldMkLst>
        <pc:spChg chg="mod">
          <ac:chgData name="Eileen Vu" userId="b2951a6762727200" providerId="LiveId" clId="{92C45CDC-E059-4100-81E6-CAED874C5355}" dt="2020-04-05T09:22:26.710" v="901" actId="20577"/>
          <ac:spMkLst>
            <pc:docMk/>
            <pc:sldMk cId="2798439314" sldId="259"/>
            <ac:spMk id="2" creationId="{0C766A4F-F192-4710-92BC-E6CDB0D30B02}"/>
          </ac:spMkLst>
        </pc:spChg>
        <pc:spChg chg="mod">
          <ac:chgData name="Eileen Vu" userId="b2951a6762727200" providerId="LiveId" clId="{92C45CDC-E059-4100-81E6-CAED874C5355}" dt="2020-04-05T09:21:38.043" v="663" actId="20577"/>
          <ac:spMkLst>
            <pc:docMk/>
            <pc:sldMk cId="2798439314" sldId="259"/>
            <ac:spMk id="3" creationId="{FEB4A8E0-CB53-416D-8963-DE8DCC399DC5}"/>
          </ac:spMkLst>
        </pc:spChg>
      </pc:sldChg>
      <pc:sldChg chg="addSp delSp modSp add">
        <pc:chgData name="Eileen Vu" userId="b2951a6762727200" providerId="LiveId" clId="{92C45CDC-E059-4100-81E6-CAED874C5355}" dt="2020-04-05T09:23:59.957" v="929" actId="1076"/>
        <pc:sldMkLst>
          <pc:docMk/>
          <pc:sldMk cId="813173908" sldId="260"/>
        </pc:sldMkLst>
        <pc:spChg chg="del">
          <ac:chgData name="Eileen Vu" userId="b2951a6762727200" providerId="LiveId" clId="{92C45CDC-E059-4100-81E6-CAED874C5355}" dt="2020-04-05T09:23:53.122" v="926"/>
          <ac:spMkLst>
            <pc:docMk/>
            <pc:sldMk cId="813173908" sldId="260"/>
            <ac:spMk id="2" creationId="{6A25AE33-947C-4512-AC3E-80EB239757F4}"/>
          </ac:spMkLst>
        </pc:spChg>
        <pc:spChg chg="mod">
          <ac:chgData name="Eileen Vu" userId="b2951a6762727200" providerId="LiveId" clId="{92C45CDC-E059-4100-81E6-CAED874C5355}" dt="2020-04-05T09:22:38.134" v="925" actId="20577"/>
          <ac:spMkLst>
            <pc:docMk/>
            <pc:sldMk cId="813173908" sldId="260"/>
            <ac:spMk id="3" creationId="{60AA8B31-36E7-4F74-BDEE-B7BB8039D0B0}"/>
          </ac:spMkLst>
        </pc:spChg>
        <pc:picChg chg="add mod">
          <ac:chgData name="Eileen Vu" userId="b2951a6762727200" providerId="LiveId" clId="{92C45CDC-E059-4100-81E6-CAED874C5355}" dt="2020-04-05T09:23:59.957" v="929" actId="1076"/>
          <ac:picMkLst>
            <pc:docMk/>
            <pc:sldMk cId="813173908" sldId="260"/>
            <ac:picMk id="4" creationId="{5B8469A9-27B2-4E13-B111-D55957CCF0BC}"/>
          </ac:picMkLst>
        </pc:picChg>
      </pc:sldChg>
      <pc:sldChg chg="addSp modSp add">
        <pc:chgData name="Eileen Vu" userId="b2951a6762727200" providerId="LiveId" clId="{92C45CDC-E059-4100-81E6-CAED874C5355}" dt="2020-04-05T09:25:00.283" v="1057" actId="20577"/>
        <pc:sldMkLst>
          <pc:docMk/>
          <pc:sldMk cId="944067522" sldId="261"/>
        </pc:sldMkLst>
        <pc:spChg chg="mod">
          <ac:chgData name="Eileen Vu" userId="b2951a6762727200" providerId="LiveId" clId="{92C45CDC-E059-4100-81E6-CAED874C5355}" dt="2020-04-05T09:25:00.283" v="1057" actId="20577"/>
          <ac:spMkLst>
            <pc:docMk/>
            <pc:sldMk cId="944067522" sldId="261"/>
            <ac:spMk id="2" creationId="{F30A0ED7-BC16-45A9-9DCD-A5DBFDE07F14}"/>
          </ac:spMkLst>
        </pc:spChg>
        <pc:spChg chg="mod">
          <ac:chgData name="Eileen Vu" userId="b2951a6762727200" providerId="LiveId" clId="{92C45CDC-E059-4100-81E6-CAED874C5355}" dt="2020-04-05T09:24:09.277" v="944" actId="20577"/>
          <ac:spMkLst>
            <pc:docMk/>
            <pc:sldMk cId="944067522" sldId="261"/>
            <ac:spMk id="3" creationId="{BF3EC4E4-00CA-4FC5-AEC2-DAE38E396938}"/>
          </ac:spMkLst>
        </pc:spChg>
        <pc:picChg chg="add mod">
          <ac:chgData name="Eileen Vu" userId="b2951a6762727200" providerId="LiveId" clId="{92C45CDC-E059-4100-81E6-CAED874C5355}" dt="2020-04-05T09:24:33.122" v="948" actId="1076"/>
          <ac:picMkLst>
            <pc:docMk/>
            <pc:sldMk cId="944067522" sldId="261"/>
            <ac:picMk id="4" creationId="{01BCFFE7-ECCA-4625-99CB-2145143013F6}"/>
          </ac:picMkLst>
        </pc:picChg>
      </pc:sldChg>
      <pc:sldChg chg="addSp delSp modSp add">
        <pc:chgData name="Eileen Vu" userId="b2951a6762727200" providerId="LiveId" clId="{92C45CDC-E059-4100-81E6-CAED874C5355}" dt="2020-04-05T09:25:31.703" v="1095" actId="1076"/>
        <pc:sldMkLst>
          <pc:docMk/>
          <pc:sldMk cId="2357152772" sldId="262"/>
        </pc:sldMkLst>
        <pc:spChg chg="del">
          <ac:chgData name="Eileen Vu" userId="b2951a6762727200" providerId="LiveId" clId="{92C45CDC-E059-4100-81E6-CAED874C5355}" dt="2020-04-05T09:25:25.918" v="1093"/>
          <ac:spMkLst>
            <pc:docMk/>
            <pc:sldMk cId="2357152772" sldId="262"/>
            <ac:spMk id="2" creationId="{F262F7CC-2DC5-4F81-8D87-DD5B5F88A6B2}"/>
          </ac:spMkLst>
        </pc:spChg>
        <pc:spChg chg="mod">
          <ac:chgData name="Eileen Vu" userId="b2951a6762727200" providerId="LiveId" clId="{92C45CDC-E059-4100-81E6-CAED874C5355}" dt="2020-04-05T09:25:13.874" v="1092" actId="20577"/>
          <ac:spMkLst>
            <pc:docMk/>
            <pc:sldMk cId="2357152772" sldId="262"/>
            <ac:spMk id="3" creationId="{9DEB1DA2-AD41-47E6-B36D-8A4870E6D9C1}"/>
          </ac:spMkLst>
        </pc:spChg>
        <pc:picChg chg="add mod">
          <ac:chgData name="Eileen Vu" userId="b2951a6762727200" providerId="LiveId" clId="{92C45CDC-E059-4100-81E6-CAED874C5355}" dt="2020-04-05T09:25:31.703" v="1095" actId="1076"/>
          <ac:picMkLst>
            <pc:docMk/>
            <pc:sldMk cId="2357152772" sldId="262"/>
            <ac:picMk id="4" creationId="{076D44C5-9A01-4B10-ACC5-F37F6F537CB2}"/>
          </ac:picMkLst>
        </pc:picChg>
      </pc:sldChg>
      <pc:sldChg chg="addSp delSp modSp add">
        <pc:chgData name="Eileen Vu" userId="b2951a6762727200" providerId="LiveId" clId="{92C45CDC-E059-4100-81E6-CAED874C5355}" dt="2020-04-05T09:25:59.323" v="1129" actId="1076"/>
        <pc:sldMkLst>
          <pc:docMk/>
          <pc:sldMk cId="380102557" sldId="263"/>
        </pc:sldMkLst>
        <pc:spChg chg="del">
          <ac:chgData name="Eileen Vu" userId="b2951a6762727200" providerId="LiveId" clId="{92C45CDC-E059-4100-81E6-CAED874C5355}" dt="2020-04-05T09:25:54.097" v="1127"/>
          <ac:spMkLst>
            <pc:docMk/>
            <pc:sldMk cId="380102557" sldId="263"/>
            <ac:spMk id="2" creationId="{E94339D5-9EA6-4434-9CAD-36AAED2D36D0}"/>
          </ac:spMkLst>
        </pc:spChg>
        <pc:spChg chg="mod">
          <ac:chgData name="Eileen Vu" userId="b2951a6762727200" providerId="LiveId" clId="{92C45CDC-E059-4100-81E6-CAED874C5355}" dt="2020-04-05T09:25:44.445" v="1126" actId="20577"/>
          <ac:spMkLst>
            <pc:docMk/>
            <pc:sldMk cId="380102557" sldId="263"/>
            <ac:spMk id="3" creationId="{45EB2124-27C3-424C-A147-AD32FCE26177}"/>
          </ac:spMkLst>
        </pc:spChg>
        <pc:picChg chg="add mod">
          <ac:chgData name="Eileen Vu" userId="b2951a6762727200" providerId="LiveId" clId="{92C45CDC-E059-4100-81E6-CAED874C5355}" dt="2020-04-05T09:25:59.323" v="1129" actId="1076"/>
          <ac:picMkLst>
            <pc:docMk/>
            <pc:sldMk cId="380102557" sldId="263"/>
            <ac:picMk id="4" creationId="{4DC27E4C-7F05-40A7-8DC1-276B9FF468B4}"/>
          </ac:picMkLst>
        </pc:picChg>
      </pc:sldChg>
      <pc:sldChg chg="addSp delSp modSp add">
        <pc:chgData name="Eileen Vu" userId="b2951a6762727200" providerId="LiveId" clId="{92C45CDC-E059-4100-81E6-CAED874C5355}" dt="2020-04-05T09:26:32.249" v="1167" actId="1076"/>
        <pc:sldMkLst>
          <pc:docMk/>
          <pc:sldMk cId="1714318491" sldId="264"/>
        </pc:sldMkLst>
        <pc:spChg chg="del">
          <ac:chgData name="Eileen Vu" userId="b2951a6762727200" providerId="LiveId" clId="{92C45CDC-E059-4100-81E6-CAED874C5355}" dt="2020-04-05T09:26:26.139" v="1165"/>
          <ac:spMkLst>
            <pc:docMk/>
            <pc:sldMk cId="1714318491" sldId="264"/>
            <ac:spMk id="2" creationId="{F216E113-9B3A-4880-8A41-8164CBDF5D65}"/>
          </ac:spMkLst>
        </pc:spChg>
        <pc:spChg chg="mod">
          <ac:chgData name="Eileen Vu" userId="b2951a6762727200" providerId="LiveId" clId="{92C45CDC-E059-4100-81E6-CAED874C5355}" dt="2020-04-05T09:26:16.046" v="1164" actId="20577"/>
          <ac:spMkLst>
            <pc:docMk/>
            <pc:sldMk cId="1714318491" sldId="264"/>
            <ac:spMk id="3" creationId="{D50F470D-FFFE-428A-9CA7-1EC40168ED9A}"/>
          </ac:spMkLst>
        </pc:spChg>
        <pc:picChg chg="add mod">
          <ac:chgData name="Eileen Vu" userId="b2951a6762727200" providerId="LiveId" clId="{92C45CDC-E059-4100-81E6-CAED874C5355}" dt="2020-04-05T09:26:32.249" v="1167" actId="1076"/>
          <ac:picMkLst>
            <pc:docMk/>
            <pc:sldMk cId="1714318491" sldId="264"/>
            <ac:picMk id="4" creationId="{A484BAD5-F364-40DE-B13E-C04A603FB008}"/>
          </ac:picMkLst>
        </pc:picChg>
      </pc:sldChg>
      <pc:sldChg chg="modSp add">
        <pc:chgData name="Eileen Vu" userId="b2951a6762727200" providerId="LiveId" clId="{92C45CDC-E059-4100-81E6-CAED874C5355}" dt="2020-04-05T09:27:57.636" v="1491" actId="20577"/>
        <pc:sldMkLst>
          <pc:docMk/>
          <pc:sldMk cId="3896871570" sldId="265"/>
        </pc:sldMkLst>
        <pc:spChg chg="mod">
          <ac:chgData name="Eileen Vu" userId="b2951a6762727200" providerId="LiveId" clId="{92C45CDC-E059-4100-81E6-CAED874C5355}" dt="2020-04-05T09:27:57.636" v="1491" actId="20577"/>
          <ac:spMkLst>
            <pc:docMk/>
            <pc:sldMk cId="3896871570" sldId="265"/>
            <ac:spMk id="2" creationId="{CBF9E95D-BB1D-44E2-8B25-20FC546E3506}"/>
          </ac:spMkLst>
        </pc:spChg>
        <pc:spChg chg="mod">
          <ac:chgData name="Eileen Vu" userId="b2951a6762727200" providerId="LiveId" clId="{92C45CDC-E059-4100-81E6-CAED874C5355}" dt="2020-04-05T09:26:40.117" v="1178" actId="20577"/>
          <ac:spMkLst>
            <pc:docMk/>
            <pc:sldMk cId="3896871570" sldId="265"/>
            <ac:spMk id="3" creationId="{93FA7377-304F-4DC0-B95A-F19AECE147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5214" y="788276"/>
            <a:ext cx="7428186" cy="49293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8366235" y="788276"/>
            <a:ext cx="2987566" cy="492935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358759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35875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8C4-2309-456D-ACAC-50539CFC6D81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ED6-7B2C-40FC-815F-BC82CE3D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99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8C4-2309-456D-ACAC-50539CFC6D81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ED6-7B2C-40FC-815F-BC82CE3D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1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8C4-2309-456D-ACAC-50539CFC6D81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ED6-7B2C-40FC-815F-BC82CE3D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9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8495" y="1661307"/>
            <a:ext cx="10390632" cy="3660775"/>
          </a:xfr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9" name="Parallelogram 5"/>
          <p:cNvSpPr/>
          <p:nvPr userDrawn="1"/>
        </p:nvSpPr>
        <p:spPr>
          <a:xfrm>
            <a:off x="-1" y="-3"/>
            <a:ext cx="9543394" cy="916445"/>
          </a:xfrm>
          <a:custGeom>
            <a:avLst/>
            <a:gdLst>
              <a:gd name="connsiteX0" fmla="*/ 0 w 7376160"/>
              <a:gd name="connsiteY0" fmla="*/ 996981 h 996981"/>
              <a:gd name="connsiteX1" fmla="*/ 0 w 7376160"/>
              <a:gd name="connsiteY1" fmla="*/ 0 h 996981"/>
              <a:gd name="connsiteX2" fmla="*/ 7376160 w 7376160"/>
              <a:gd name="connsiteY2" fmla="*/ 0 h 996981"/>
              <a:gd name="connsiteX3" fmla="*/ 7376160 w 7376160"/>
              <a:gd name="connsiteY3" fmla="*/ 996981 h 996981"/>
              <a:gd name="connsiteX4" fmla="*/ 0 w 7376160"/>
              <a:gd name="connsiteY4" fmla="*/ 996981 h 996981"/>
              <a:gd name="connsiteX0" fmla="*/ 0 w 7857423"/>
              <a:gd name="connsiteY0" fmla="*/ 996981 h 1013023"/>
              <a:gd name="connsiteX1" fmla="*/ 0 w 7857423"/>
              <a:gd name="connsiteY1" fmla="*/ 0 h 1013023"/>
              <a:gd name="connsiteX2" fmla="*/ 7376160 w 7857423"/>
              <a:gd name="connsiteY2" fmla="*/ 0 h 1013023"/>
              <a:gd name="connsiteX3" fmla="*/ 7857423 w 7857423"/>
              <a:gd name="connsiteY3" fmla="*/ 1013023 h 1013023"/>
              <a:gd name="connsiteX4" fmla="*/ 0 w 7857423"/>
              <a:gd name="connsiteY4" fmla="*/ 996981 h 1013023"/>
              <a:gd name="connsiteX0" fmla="*/ 0 w 8098055"/>
              <a:gd name="connsiteY0" fmla="*/ 996981 h 1013023"/>
              <a:gd name="connsiteX1" fmla="*/ 0 w 8098055"/>
              <a:gd name="connsiteY1" fmla="*/ 0 h 1013023"/>
              <a:gd name="connsiteX2" fmla="*/ 7376160 w 8098055"/>
              <a:gd name="connsiteY2" fmla="*/ 0 h 1013023"/>
              <a:gd name="connsiteX3" fmla="*/ 8098055 w 8098055"/>
              <a:gd name="connsiteY3" fmla="*/ 1013023 h 1013023"/>
              <a:gd name="connsiteX4" fmla="*/ 0 w 8098055"/>
              <a:gd name="connsiteY4" fmla="*/ 996981 h 1013023"/>
              <a:gd name="connsiteX0" fmla="*/ 0 w 7376160"/>
              <a:gd name="connsiteY0" fmla="*/ 996981 h 1013023"/>
              <a:gd name="connsiteX1" fmla="*/ 0 w 7376160"/>
              <a:gd name="connsiteY1" fmla="*/ 0 h 1013023"/>
              <a:gd name="connsiteX2" fmla="*/ 7376160 w 7376160"/>
              <a:gd name="connsiteY2" fmla="*/ 0 h 1013023"/>
              <a:gd name="connsiteX3" fmla="*/ 6990770 w 7376160"/>
              <a:gd name="connsiteY3" fmla="*/ 1013023 h 1013023"/>
              <a:gd name="connsiteX4" fmla="*/ 0 w 7376160"/>
              <a:gd name="connsiteY4" fmla="*/ 996981 h 1013023"/>
              <a:gd name="connsiteX0" fmla="*/ 0 w 7723219"/>
              <a:gd name="connsiteY0" fmla="*/ 996981 h 1013023"/>
              <a:gd name="connsiteX1" fmla="*/ 0 w 7723219"/>
              <a:gd name="connsiteY1" fmla="*/ 0 h 1013023"/>
              <a:gd name="connsiteX2" fmla="*/ 7723219 w 7723219"/>
              <a:gd name="connsiteY2" fmla="*/ 0 h 1013023"/>
              <a:gd name="connsiteX3" fmla="*/ 6990770 w 7723219"/>
              <a:gd name="connsiteY3" fmla="*/ 1013023 h 1013023"/>
              <a:gd name="connsiteX4" fmla="*/ 0 w 7723219"/>
              <a:gd name="connsiteY4" fmla="*/ 996981 h 1013023"/>
              <a:gd name="connsiteX0" fmla="*/ 0 w 7723219"/>
              <a:gd name="connsiteY0" fmla="*/ 1008599 h 1013023"/>
              <a:gd name="connsiteX1" fmla="*/ 0 w 7723219"/>
              <a:gd name="connsiteY1" fmla="*/ 0 h 1013023"/>
              <a:gd name="connsiteX2" fmla="*/ 7723219 w 7723219"/>
              <a:gd name="connsiteY2" fmla="*/ 0 h 1013023"/>
              <a:gd name="connsiteX3" fmla="*/ 6990770 w 7723219"/>
              <a:gd name="connsiteY3" fmla="*/ 1013023 h 1013023"/>
              <a:gd name="connsiteX4" fmla="*/ 0 w 7723219"/>
              <a:gd name="connsiteY4" fmla="*/ 1008599 h 101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3219" h="1013023">
                <a:moveTo>
                  <a:pt x="0" y="1008599"/>
                </a:moveTo>
                <a:lnTo>
                  <a:pt x="0" y="0"/>
                </a:lnTo>
                <a:lnTo>
                  <a:pt x="7723219" y="0"/>
                </a:lnTo>
                <a:lnTo>
                  <a:pt x="6990770" y="1013023"/>
                </a:lnTo>
                <a:lnTo>
                  <a:pt x="0" y="100859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0510"/>
            <a:ext cx="9059917" cy="90593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71000" y="6268696"/>
            <a:ext cx="2743200" cy="365125"/>
          </a:xfrm>
        </p:spPr>
        <p:txBody>
          <a:bodyPr/>
          <a:lstStyle/>
          <a:p>
            <a:fld id="{61078DB6-C2B8-4016-900E-1C6A07263367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Parallelogram 5"/>
          <p:cNvSpPr/>
          <p:nvPr userDrawn="1"/>
        </p:nvSpPr>
        <p:spPr>
          <a:xfrm rot="10800000">
            <a:off x="8734097" y="-4649"/>
            <a:ext cx="3457903" cy="921091"/>
          </a:xfrm>
          <a:custGeom>
            <a:avLst/>
            <a:gdLst>
              <a:gd name="connsiteX0" fmla="*/ 0 w 7376160"/>
              <a:gd name="connsiteY0" fmla="*/ 996981 h 996981"/>
              <a:gd name="connsiteX1" fmla="*/ 0 w 7376160"/>
              <a:gd name="connsiteY1" fmla="*/ 0 h 996981"/>
              <a:gd name="connsiteX2" fmla="*/ 7376160 w 7376160"/>
              <a:gd name="connsiteY2" fmla="*/ 0 h 996981"/>
              <a:gd name="connsiteX3" fmla="*/ 7376160 w 7376160"/>
              <a:gd name="connsiteY3" fmla="*/ 996981 h 996981"/>
              <a:gd name="connsiteX4" fmla="*/ 0 w 7376160"/>
              <a:gd name="connsiteY4" fmla="*/ 996981 h 996981"/>
              <a:gd name="connsiteX0" fmla="*/ 0 w 7857423"/>
              <a:gd name="connsiteY0" fmla="*/ 996981 h 1013023"/>
              <a:gd name="connsiteX1" fmla="*/ 0 w 7857423"/>
              <a:gd name="connsiteY1" fmla="*/ 0 h 1013023"/>
              <a:gd name="connsiteX2" fmla="*/ 7376160 w 7857423"/>
              <a:gd name="connsiteY2" fmla="*/ 0 h 1013023"/>
              <a:gd name="connsiteX3" fmla="*/ 7857423 w 7857423"/>
              <a:gd name="connsiteY3" fmla="*/ 1013023 h 1013023"/>
              <a:gd name="connsiteX4" fmla="*/ 0 w 7857423"/>
              <a:gd name="connsiteY4" fmla="*/ 996981 h 1013023"/>
              <a:gd name="connsiteX0" fmla="*/ 0 w 8098055"/>
              <a:gd name="connsiteY0" fmla="*/ 996981 h 1013023"/>
              <a:gd name="connsiteX1" fmla="*/ 0 w 8098055"/>
              <a:gd name="connsiteY1" fmla="*/ 0 h 1013023"/>
              <a:gd name="connsiteX2" fmla="*/ 7376160 w 8098055"/>
              <a:gd name="connsiteY2" fmla="*/ 0 h 1013023"/>
              <a:gd name="connsiteX3" fmla="*/ 8098055 w 8098055"/>
              <a:gd name="connsiteY3" fmla="*/ 1013023 h 1013023"/>
              <a:gd name="connsiteX4" fmla="*/ 0 w 8098055"/>
              <a:gd name="connsiteY4" fmla="*/ 996981 h 1013023"/>
              <a:gd name="connsiteX0" fmla="*/ 0 w 7376160"/>
              <a:gd name="connsiteY0" fmla="*/ 996981 h 1013023"/>
              <a:gd name="connsiteX1" fmla="*/ 0 w 7376160"/>
              <a:gd name="connsiteY1" fmla="*/ 0 h 1013023"/>
              <a:gd name="connsiteX2" fmla="*/ 7376160 w 7376160"/>
              <a:gd name="connsiteY2" fmla="*/ 0 h 1013023"/>
              <a:gd name="connsiteX3" fmla="*/ 6990770 w 7376160"/>
              <a:gd name="connsiteY3" fmla="*/ 1013023 h 1013023"/>
              <a:gd name="connsiteX4" fmla="*/ 0 w 7376160"/>
              <a:gd name="connsiteY4" fmla="*/ 996981 h 1013023"/>
              <a:gd name="connsiteX0" fmla="*/ 0 w 7723219"/>
              <a:gd name="connsiteY0" fmla="*/ 996981 h 1013023"/>
              <a:gd name="connsiteX1" fmla="*/ 0 w 7723219"/>
              <a:gd name="connsiteY1" fmla="*/ 0 h 1013023"/>
              <a:gd name="connsiteX2" fmla="*/ 7723219 w 7723219"/>
              <a:gd name="connsiteY2" fmla="*/ 0 h 1013023"/>
              <a:gd name="connsiteX3" fmla="*/ 6990770 w 7723219"/>
              <a:gd name="connsiteY3" fmla="*/ 1013023 h 1013023"/>
              <a:gd name="connsiteX4" fmla="*/ 0 w 7723219"/>
              <a:gd name="connsiteY4" fmla="*/ 996981 h 1013023"/>
              <a:gd name="connsiteX0" fmla="*/ 0 w 9331026"/>
              <a:gd name="connsiteY0" fmla="*/ 996981 h 1013023"/>
              <a:gd name="connsiteX1" fmla="*/ 0 w 9331026"/>
              <a:gd name="connsiteY1" fmla="*/ 0 h 1013023"/>
              <a:gd name="connsiteX2" fmla="*/ 9331026 w 9331026"/>
              <a:gd name="connsiteY2" fmla="*/ 0 h 1013023"/>
              <a:gd name="connsiteX3" fmla="*/ 6990770 w 9331026"/>
              <a:gd name="connsiteY3" fmla="*/ 1013023 h 1013023"/>
              <a:gd name="connsiteX4" fmla="*/ 0 w 9331026"/>
              <a:gd name="connsiteY4" fmla="*/ 996981 h 1013023"/>
              <a:gd name="connsiteX0" fmla="*/ 0 w 9445868"/>
              <a:gd name="connsiteY0" fmla="*/ 1008733 h 1024775"/>
              <a:gd name="connsiteX1" fmla="*/ 0 w 9445868"/>
              <a:gd name="connsiteY1" fmla="*/ 11752 h 1024775"/>
              <a:gd name="connsiteX2" fmla="*/ 9445868 w 9445868"/>
              <a:gd name="connsiteY2" fmla="*/ 0 h 1024775"/>
              <a:gd name="connsiteX3" fmla="*/ 6990770 w 9445868"/>
              <a:gd name="connsiteY3" fmla="*/ 1024775 h 1024775"/>
              <a:gd name="connsiteX4" fmla="*/ 0 w 9445868"/>
              <a:gd name="connsiteY4" fmla="*/ 1008733 h 1024775"/>
              <a:gd name="connsiteX0" fmla="*/ 0 w 9445868"/>
              <a:gd name="connsiteY0" fmla="*/ 1008733 h 1024775"/>
              <a:gd name="connsiteX1" fmla="*/ 0 w 9445868"/>
              <a:gd name="connsiteY1" fmla="*/ 11752 h 1024775"/>
              <a:gd name="connsiteX2" fmla="*/ 9445868 w 9445868"/>
              <a:gd name="connsiteY2" fmla="*/ 0 h 1024775"/>
              <a:gd name="connsiteX3" fmla="*/ 6962060 w 9445868"/>
              <a:gd name="connsiteY3" fmla="*/ 1024775 h 1024775"/>
              <a:gd name="connsiteX4" fmla="*/ 0 w 9445868"/>
              <a:gd name="connsiteY4" fmla="*/ 1008733 h 1024775"/>
              <a:gd name="connsiteX0" fmla="*/ 0 w 9445868"/>
              <a:gd name="connsiteY0" fmla="*/ 1043991 h 1043991"/>
              <a:gd name="connsiteX1" fmla="*/ 0 w 9445868"/>
              <a:gd name="connsiteY1" fmla="*/ 11752 h 1043991"/>
              <a:gd name="connsiteX2" fmla="*/ 9445868 w 9445868"/>
              <a:gd name="connsiteY2" fmla="*/ 0 h 1043991"/>
              <a:gd name="connsiteX3" fmla="*/ 6962060 w 9445868"/>
              <a:gd name="connsiteY3" fmla="*/ 1024775 h 1043991"/>
              <a:gd name="connsiteX4" fmla="*/ 0 w 9445868"/>
              <a:gd name="connsiteY4" fmla="*/ 1043991 h 1043991"/>
              <a:gd name="connsiteX0" fmla="*/ 0 w 9445868"/>
              <a:gd name="connsiteY0" fmla="*/ 1043991 h 1043991"/>
              <a:gd name="connsiteX1" fmla="*/ 0 w 9445868"/>
              <a:gd name="connsiteY1" fmla="*/ 11752 h 1043991"/>
              <a:gd name="connsiteX2" fmla="*/ 9445868 w 9445868"/>
              <a:gd name="connsiteY2" fmla="*/ 0 h 1043991"/>
              <a:gd name="connsiteX3" fmla="*/ 6962060 w 9445868"/>
              <a:gd name="connsiteY3" fmla="*/ 1037029 h 1043991"/>
              <a:gd name="connsiteX4" fmla="*/ 0 w 9445868"/>
              <a:gd name="connsiteY4" fmla="*/ 1043991 h 1043991"/>
              <a:gd name="connsiteX0" fmla="*/ 0 w 9445868"/>
              <a:gd name="connsiteY0" fmla="*/ 1043991 h 1061540"/>
              <a:gd name="connsiteX1" fmla="*/ 0 w 9445868"/>
              <a:gd name="connsiteY1" fmla="*/ 11752 h 1061540"/>
              <a:gd name="connsiteX2" fmla="*/ 9445868 w 9445868"/>
              <a:gd name="connsiteY2" fmla="*/ 0 h 1061540"/>
              <a:gd name="connsiteX3" fmla="*/ 6991444 w 9445868"/>
              <a:gd name="connsiteY3" fmla="*/ 1061540 h 1061540"/>
              <a:gd name="connsiteX4" fmla="*/ 0 w 9445868"/>
              <a:gd name="connsiteY4" fmla="*/ 1043991 h 1061540"/>
              <a:gd name="connsiteX0" fmla="*/ 0 w 9445868"/>
              <a:gd name="connsiteY0" fmla="*/ 1043991 h 1049285"/>
              <a:gd name="connsiteX1" fmla="*/ 0 w 9445868"/>
              <a:gd name="connsiteY1" fmla="*/ 11752 h 1049285"/>
              <a:gd name="connsiteX2" fmla="*/ 9445868 w 9445868"/>
              <a:gd name="connsiteY2" fmla="*/ 0 h 1049285"/>
              <a:gd name="connsiteX3" fmla="*/ 7020832 w 9445868"/>
              <a:gd name="connsiteY3" fmla="*/ 1049285 h 1049285"/>
              <a:gd name="connsiteX4" fmla="*/ 0 w 9445868"/>
              <a:gd name="connsiteY4" fmla="*/ 1043991 h 1049285"/>
              <a:gd name="connsiteX0" fmla="*/ 0 w 9445868"/>
              <a:gd name="connsiteY0" fmla="*/ 1043991 h 1049285"/>
              <a:gd name="connsiteX1" fmla="*/ 0 w 9445868"/>
              <a:gd name="connsiteY1" fmla="*/ 11752 h 1049285"/>
              <a:gd name="connsiteX2" fmla="*/ 9445868 w 9445868"/>
              <a:gd name="connsiteY2" fmla="*/ 0 h 1049285"/>
              <a:gd name="connsiteX3" fmla="*/ 7020832 w 9445868"/>
              <a:gd name="connsiteY3" fmla="*/ 1049285 h 1049285"/>
              <a:gd name="connsiteX4" fmla="*/ 0 w 9445868"/>
              <a:gd name="connsiteY4" fmla="*/ 1043991 h 1049285"/>
              <a:gd name="connsiteX0" fmla="*/ 0 w 9445868"/>
              <a:gd name="connsiteY0" fmla="*/ 1043991 h 1049285"/>
              <a:gd name="connsiteX1" fmla="*/ 0 w 9445868"/>
              <a:gd name="connsiteY1" fmla="*/ 11752 h 1049285"/>
              <a:gd name="connsiteX2" fmla="*/ 9445868 w 9445868"/>
              <a:gd name="connsiteY2" fmla="*/ 0 h 1049285"/>
              <a:gd name="connsiteX3" fmla="*/ 6962057 w 9445868"/>
              <a:gd name="connsiteY3" fmla="*/ 1049285 h 1049285"/>
              <a:gd name="connsiteX4" fmla="*/ 0 w 9445868"/>
              <a:gd name="connsiteY4" fmla="*/ 1043991 h 104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5868" h="1049285">
                <a:moveTo>
                  <a:pt x="0" y="1043991"/>
                </a:moveTo>
                <a:lnTo>
                  <a:pt x="0" y="11752"/>
                </a:lnTo>
                <a:lnTo>
                  <a:pt x="9445868" y="0"/>
                </a:lnTo>
                <a:lnTo>
                  <a:pt x="6962057" y="1049285"/>
                </a:lnTo>
                <a:lnTo>
                  <a:pt x="0" y="104399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2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8C4-2309-456D-ACAC-50539CFC6D81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ED6-7B2C-40FC-815F-BC82CE3D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34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163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163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8C4-2309-456D-ACAC-50539CFC6D81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ED6-7B2C-40FC-815F-BC82CE3D56EF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arallelogram 5"/>
          <p:cNvSpPr/>
          <p:nvPr userDrawn="1"/>
        </p:nvSpPr>
        <p:spPr>
          <a:xfrm>
            <a:off x="-1" y="-3"/>
            <a:ext cx="9543394" cy="916445"/>
          </a:xfrm>
          <a:custGeom>
            <a:avLst/>
            <a:gdLst>
              <a:gd name="connsiteX0" fmla="*/ 0 w 7376160"/>
              <a:gd name="connsiteY0" fmla="*/ 996981 h 996981"/>
              <a:gd name="connsiteX1" fmla="*/ 0 w 7376160"/>
              <a:gd name="connsiteY1" fmla="*/ 0 h 996981"/>
              <a:gd name="connsiteX2" fmla="*/ 7376160 w 7376160"/>
              <a:gd name="connsiteY2" fmla="*/ 0 h 996981"/>
              <a:gd name="connsiteX3" fmla="*/ 7376160 w 7376160"/>
              <a:gd name="connsiteY3" fmla="*/ 996981 h 996981"/>
              <a:gd name="connsiteX4" fmla="*/ 0 w 7376160"/>
              <a:gd name="connsiteY4" fmla="*/ 996981 h 996981"/>
              <a:gd name="connsiteX0" fmla="*/ 0 w 7857423"/>
              <a:gd name="connsiteY0" fmla="*/ 996981 h 1013023"/>
              <a:gd name="connsiteX1" fmla="*/ 0 w 7857423"/>
              <a:gd name="connsiteY1" fmla="*/ 0 h 1013023"/>
              <a:gd name="connsiteX2" fmla="*/ 7376160 w 7857423"/>
              <a:gd name="connsiteY2" fmla="*/ 0 h 1013023"/>
              <a:gd name="connsiteX3" fmla="*/ 7857423 w 7857423"/>
              <a:gd name="connsiteY3" fmla="*/ 1013023 h 1013023"/>
              <a:gd name="connsiteX4" fmla="*/ 0 w 7857423"/>
              <a:gd name="connsiteY4" fmla="*/ 996981 h 1013023"/>
              <a:gd name="connsiteX0" fmla="*/ 0 w 8098055"/>
              <a:gd name="connsiteY0" fmla="*/ 996981 h 1013023"/>
              <a:gd name="connsiteX1" fmla="*/ 0 w 8098055"/>
              <a:gd name="connsiteY1" fmla="*/ 0 h 1013023"/>
              <a:gd name="connsiteX2" fmla="*/ 7376160 w 8098055"/>
              <a:gd name="connsiteY2" fmla="*/ 0 h 1013023"/>
              <a:gd name="connsiteX3" fmla="*/ 8098055 w 8098055"/>
              <a:gd name="connsiteY3" fmla="*/ 1013023 h 1013023"/>
              <a:gd name="connsiteX4" fmla="*/ 0 w 8098055"/>
              <a:gd name="connsiteY4" fmla="*/ 996981 h 1013023"/>
              <a:gd name="connsiteX0" fmla="*/ 0 w 7376160"/>
              <a:gd name="connsiteY0" fmla="*/ 996981 h 1013023"/>
              <a:gd name="connsiteX1" fmla="*/ 0 w 7376160"/>
              <a:gd name="connsiteY1" fmla="*/ 0 h 1013023"/>
              <a:gd name="connsiteX2" fmla="*/ 7376160 w 7376160"/>
              <a:gd name="connsiteY2" fmla="*/ 0 h 1013023"/>
              <a:gd name="connsiteX3" fmla="*/ 6990770 w 7376160"/>
              <a:gd name="connsiteY3" fmla="*/ 1013023 h 1013023"/>
              <a:gd name="connsiteX4" fmla="*/ 0 w 7376160"/>
              <a:gd name="connsiteY4" fmla="*/ 996981 h 1013023"/>
              <a:gd name="connsiteX0" fmla="*/ 0 w 7723219"/>
              <a:gd name="connsiteY0" fmla="*/ 996981 h 1013023"/>
              <a:gd name="connsiteX1" fmla="*/ 0 w 7723219"/>
              <a:gd name="connsiteY1" fmla="*/ 0 h 1013023"/>
              <a:gd name="connsiteX2" fmla="*/ 7723219 w 7723219"/>
              <a:gd name="connsiteY2" fmla="*/ 0 h 1013023"/>
              <a:gd name="connsiteX3" fmla="*/ 6990770 w 7723219"/>
              <a:gd name="connsiteY3" fmla="*/ 1013023 h 1013023"/>
              <a:gd name="connsiteX4" fmla="*/ 0 w 7723219"/>
              <a:gd name="connsiteY4" fmla="*/ 996981 h 1013023"/>
              <a:gd name="connsiteX0" fmla="*/ 0 w 7723219"/>
              <a:gd name="connsiteY0" fmla="*/ 1008599 h 1013023"/>
              <a:gd name="connsiteX1" fmla="*/ 0 w 7723219"/>
              <a:gd name="connsiteY1" fmla="*/ 0 h 1013023"/>
              <a:gd name="connsiteX2" fmla="*/ 7723219 w 7723219"/>
              <a:gd name="connsiteY2" fmla="*/ 0 h 1013023"/>
              <a:gd name="connsiteX3" fmla="*/ 6990770 w 7723219"/>
              <a:gd name="connsiteY3" fmla="*/ 1013023 h 1013023"/>
              <a:gd name="connsiteX4" fmla="*/ 0 w 7723219"/>
              <a:gd name="connsiteY4" fmla="*/ 1008599 h 101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3219" h="1013023">
                <a:moveTo>
                  <a:pt x="0" y="1008599"/>
                </a:moveTo>
                <a:lnTo>
                  <a:pt x="0" y="0"/>
                </a:lnTo>
                <a:lnTo>
                  <a:pt x="7723219" y="0"/>
                </a:lnTo>
                <a:lnTo>
                  <a:pt x="6990770" y="1013023"/>
                </a:lnTo>
                <a:lnTo>
                  <a:pt x="0" y="100859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0510"/>
            <a:ext cx="9059917" cy="90593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Parallelogram 5"/>
          <p:cNvSpPr/>
          <p:nvPr userDrawn="1"/>
        </p:nvSpPr>
        <p:spPr>
          <a:xfrm rot="10800000">
            <a:off x="8734097" y="-4649"/>
            <a:ext cx="3457903" cy="921091"/>
          </a:xfrm>
          <a:custGeom>
            <a:avLst/>
            <a:gdLst>
              <a:gd name="connsiteX0" fmla="*/ 0 w 7376160"/>
              <a:gd name="connsiteY0" fmla="*/ 996981 h 996981"/>
              <a:gd name="connsiteX1" fmla="*/ 0 w 7376160"/>
              <a:gd name="connsiteY1" fmla="*/ 0 h 996981"/>
              <a:gd name="connsiteX2" fmla="*/ 7376160 w 7376160"/>
              <a:gd name="connsiteY2" fmla="*/ 0 h 996981"/>
              <a:gd name="connsiteX3" fmla="*/ 7376160 w 7376160"/>
              <a:gd name="connsiteY3" fmla="*/ 996981 h 996981"/>
              <a:gd name="connsiteX4" fmla="*/ 0 w 7376160"/>
              <a:gd name="connsiteY4" fmla="*/ 996981 h 996981"/>
              <a:gd name="connsiteX0" fmla="*/ 0 w 7857423"/>
              <a:gd name="connsiteY0" fmla="*/ 996981 h 1013023"/>
              <a:gd name="connsiteX1" fmla="*/ 0 w 7857423"/>
              <a:gd name="connsiteY1" fmla="*/ 0 h 1013023"/>
              <a:gd name="connsiteX2" fmla="*/ 7376160 w 7857423"/>
              <a:gd name="connsiteY2" fmla="*/ 0 h 1013023"/>
              <a:gd name="connsiteX3" fmla="*/ 7857423 w 7857423"/>
              <a:gd name="connsiteY3" fmla="*/ 1013023 h 1013023"/>
              <a:gd name="connsiteX4" fmla="*/ 0 w 7857423"/>
              <a:gd name="connsiteY4" fmla="*/ 996981 h 1013023"/>
              <a:gd name="connsiteX0" fmla="*/ 0 w 8098055"/>
              <a:gd name="connsiteY0" fmla="*/ 996981 h 1013023"/>
              <a:gd name="connsiteX1" fmla="*/ 0 w 8098055"/>
              <a:gd name="connsiteY1" fmla="*/ 0 h 1013023"/>
              <a:gd name="connsiteX2" fmla="*/ 7376160 w 8098055"/>
              <a:gd name="connsiteY2" fmla="*/ 0 h 1013023"/>
              <a:gd name="connsiteX3" fmla="*/ 8098055 w 8098055"/>
              <a:gd name="connsiteY3" fmla="*/ 1013023 h 1013023"/>
              <a:gd name="connsiteX4" fmla="*/ 0 w 8098055"/>
              <a:gd name="connsiteY4" fmla="*/ 996981 h 1013023"/>
              <a:gd name="connsiteX0" fmla="*/ 0 w 7376160"/>
              <a:gd name="connsiteY0" fmla="*/ 996981 h 1013023"/>
              <a:gd name="connsiteX1" fmla="*/ 0 w 7376160"/>
              <a:gd name="connsiteY1" fmla="*/ 0 h 1013023"/>
              <a:gd name="connsiteX2" fmla="*/ 7376160 w 7376160"/>
              <a:gd name="connsiteY2" fmla="*/ 0 h 1013023"/>
              <a:gd name="connsiteX3" fmla="*/ 6990770 w 7376160"/>
              <a:gd name="connsiteY3" fmla="*/ 1013023 h 1013023"/>
              <a:gd name="connsiteX4" fmla="*/ 0 w 7376160"/>
              <a:gd name="connsiteY4" fmla="*/ 996981 h 1013023"/>
              <a:gd name="connsiteX0" fmla="*/ 0 w 7723219"/>
              <a:gd name="connsiteY0" fmla="*/ 996981 h 1013023"/>
              <a:gd name="connsiteX1" fmla="*/ 0 w 7723219"/>
              <a:gd name="connsiteY1" fmla="*/ 0 h 1013023"/>
              <a:gd name="connsiteX2" fmla="*/ 7723219 w 7723219"/>
              <a:gd name="connsiteY2" fmla="*/ 0 h 1013023"/>
              <a:gd name="connsiteX3" fmla="*/ 6990770 w 7723219"/>
              <a:gd name="connsiteY3" fmla="*/ 1013023 h 1013023"/>
              <a:gd name="connsiteX4" fmla="*/ 0 w 7723219"/>
              <a:gd name="connsiteY4" fmla="*/ 996981 h 1013023"/>
              <a:gd name="connsiteX0" fmla="*/ 0 w 9331026"/>
              <a:gd name="connsiteY0" fmla="*/ 996981 h 1013023"/>
              <a:gd name="connsiteX1" fmla="*/ 0 w 9331026"/>
              <a:gd name="connsiteY1" fmla="*/ 0 h 1013023"/>
              <a:gd name="connsiteX2" fmla="*/ 9331026 w 9331026"/>
              <a:gd name="connsiteY2" fmla="*/ 0 h 1013023"/>
              <a:gd name="connsiteX3" fmla="*/ 6990770 w 9331026"/>
              <a:gd name="connsiteY3" fmla="*/ 1013023 h 1013023"/>
              <a:gd name="connsiteX4" fmla="*/ 0 w 9331026"/>
              <a:gd name="connsiteY4" fmla="*/ 996981 h 1013023"/>
              <a:gd name="connsiteX0" fmla="*/ 0 w 9445868"/>
              <a:gd name="connsiteY0" fmla="*/ 1008733 h 1024775"/>
              <a:gd name="connsiteX1" fmla="*/ 0 w 9445868"/>
              <a:gd name="connsiteY1" fmla="*/ 11752 h 1024775"/>
              <a:gd name="connsiteX2" fmla="*/ 9445868 w 9445868"/>
              <a:gd name="connsiteY2" fmla="*/ 0 h 1024775"/>
              <a:gd name="connsiteX3" fmla="*/ 6990770 w 9445868"/>
              <a:gd name="connsiteY3" fmla="*/ 1024775 h 1024775"/>
              <a:gd name="connsiteX4" fmla="*/ 0 w 9445868"/>
              <a:gd name="connsiteY4" fmla="*/ 1008733 h 1024775"/>
              <a:gd name="connsiteX0" fmla="*/ 0 w 9445868"/>
              <a:gd name="connsiteY0" fmla="*/ 1008733 h 1024775"/>
              <a:gd name="connsiteX1" fmla="*/ 0 w 9445868"/>
              <a:gd name="connsiteY1" fmla="*/ 11752 h 1024775"/>
              <a:gd name="connsiteX2" fmla="*/ 9445868 w 9445868"/>
              <a:gd name="connsiteY2" fmla="*/ 0 h 1024775"/>
              <a:gd name="connsiteX3" fmla="*/ 6962060 w 9445868"/>
              <a:gd name="connsiteY3" fmla="*/ 1024775 h 1024775"/>
              <a:gd name="connsiteX4" fmla="*/ 0 w 9445868"/>
              <a:gd name="connsiteY4" fmla="*/ 1008733 h 1024775"/>
              <a:gd name="connsiteX0" fmla="*/ 0 w 9445868"/>
              <a:gd name="connsiteY0" fmla="*/ 1043991 h 1043991"/>
              <a:gd name="connsiteX1" fmla="*/ 0 w 9445868"/>
              <a:gd name="connsiteY1" fmla="*/ 11752 h 1043991"/>
              <a:gd name="connsiteX2" fmla="*/ 9445868 w 9445868"/>
              <a:gd name="connsiteY2" fmla="*/ 0 h 1043991"/>
              <a:gd name="connsiteX3" fmla="*/ 6962060 w 9445868"/>
              <a:gd name="connsiteY3" fmla="*/ 1024775 h 1043991"/>
              <a:gd name="connsiteX4" fmla="*/ 0 w 9445868"/>
              <a:gd name="connsiteY4" fmla="*/ 1043991 h 1043991"/>
              <a:gd name="connsiteX0" fmla="*/ 0 w 9445868"/>
              <a:gd name="connsiteY0" fmla="*/ 1043991 h 1043991"/>
              <a:gd name="connsiteX1" fmla="*/ 0 w 9445868"/>
              <a:gd name="connsiteY1" fmla="*/ 11752 h 1043991"/>
              <a:gd name="connsiteX2" fmla="*/ 9445868 w 9445868"/>
              <a:gd name="connsiteY2" fmla="*/ 0 h 1043991"/>
              <a:gd name="connsiteX3" fmla="*/ 6962060 w 9445868"/>
              <a:gd name="connsiteY3" fmla="*/ 1037029 h 1043991"/>
              <a:gd name="connsiteX4" fmla="*/ 0 w 9445868"/>
              <a:gd name="connsiteY4" fmla="*/ 1043991 h 1043991"/>
              <a:gd name="connsiteX0" fmla="*/ 0 w 9445868"/>
              <a:gd name="connsiteY0" fmla="*/ 1043991 h 1061540"/>
              <a:gd name="connsiteX1" fmla="*/ 0 w 9445868"/>
              <a:gd name="connsiteY1" fmla="*/ 11752 h 1061540"/>
              <a:gd name="connsiteX2" fmla="*/ 9445868 w 9445868"/>
              <a:gd name="connsiteY2" fmla="*/ 0 h 1061540"/>
              <a:gd name="connsiteX3" fmla="*/ 6991444 w 9445868"/>
              <a:gd name="connsiteY3" fmla="*/ 1061540 h 1061540"/>
              <a:gd name="connsiteX4" fmla="*/ 0 w 9445868"/>
              <a:gd name="connsiteY4" fmla="*/ 1043991 h 1061540"/>
              <a:gd name="connsiteX0" fmla="*/ 0 w 9445868"/>
              <a:gd name="connsiteY0" fmla="*/ 1043991 h 1049285"/>
              <a:gd name="connsiteX1" fmla="*/ 0 w 9445868"/>
              <a:gd name="connsiteY1" fmla="*/ 11752 h 1049285"/>
              <a:gd name="connsiteX2" fmla="*/ 9445868 w 9445868"/>
              <a:gd name="connsiteY2" fmla="*/ 0 h 1049285"/>
              <a:gd name="connsiteX3" fmla="*/ 7020832 w 9445868"/>
              <a:gd name="connsiteY3" fmla="*/ 1049285 h 1049285"/>
              <a:gd name="connsiteX4" fmla="*/ 0 w 9445868"/>
              <a:gd name="connsiteY4" fmla="*/ 1043991 h 1049285"/>
              <a:gd name="connsiteX0" fmla="*/ 0 w 9445868"/>
              <a:gd name="connsiteY0" fmla="*/ 1043991 h 1049285"/>
              <a:gd name="connsiteX1" fmla="*/ 0 w 9445868"/>
              <a:gd name="connsiteY1" fmla="*/ 11752 h 1049285"/>
              <a:gd name="connsiteX2" fmla="*/ 9445868 w 9445868"/>
              <a:gd name="connsiteY2" fmla="*/ 0 h 1049285"/>
              <a:gd name="connsiteX3" fmla="*/ 7020832 w 9445868"/>
              <a:gd name="connsiteY3" fmla="*/ 1049285 h 1049285"/>
              <a:gd name="connsiteX4" fmla="*/ 0 w 9445868"/>
              <a:gd name="connsiteY4" fmla="*/ 1043991 h 1049285"/>
              <a:gd name="connsiteX0" fmla="*/ 0 w 9445868"/>
              <a:gd name="connsiteY0" fmla="*/ 1043991 h 1049285"/>
              <a:gd name="connsiteX1" fmla="*/ 0 w 9445868"/>
              <a:gd name="connsiteY1" fmla="*/ 11752 h 1049285"/>
              <a:gd name="connsiteX2" fmla="*/ 9445868 w 9445868"/>
              <a:gd name="connsiteY2" fmla="*/ 0 h 1049285"/>
              <a:gd name="connsiteX3" fmla="*/ 6962057 w 9445868"/>
              <a:gd name="connsiteY3" fmla="*/ 1049285 h 1049285"/>
              <a:gd name="connsiteX4" fmla="*/ 0 w 9445868"/>
              <a:gd name="connsiteY4" fmla="*/ 1043991 h 104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5868" h="1049285">
                <a:moveTo>
                  <a:pt x="0" y="1043991"/>
                </a:moveTo>
                <a:lnTo>
                  <a:pt x="0" y="11752"/>
                </a:lnTo>
                <a:lnTo>
                  <a:pt x="9445868" y="0"/>
                </a:lnTo>
                <a:lnTo>
                  <a:pt x="6962057" y="1049285"/>
                </a:lnTo>
                <a:lnTo>
                  <a:pt x="0" y="104399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71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8C4-2309-456D-ACAC-50539CFC6D81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ED6-7B2C-40FC-815F-BC82CE3D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9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8C4-2309-456D-ACAC-50539CFC6D81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ED6-7B2C-40FC-815F-BC82CE3D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5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8C4-2309-456D-ACAC-50539CFC6D81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ED6-7B2C-40FC-815F-BC82CE3D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43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8C4-2309-456D-ACAC-50539CFC6D81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ED6-7B2C-40FC-815F-BC82CE3D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08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8C4-2309-456D-ACAC-50539CFC6D81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ED6-7B2C-40FC-815F-BC82CE3D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82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68C4-2309-456D-ACAC-50539CFC6D81}" type="datetimeFigureOut">
              <a:rPr lang="de-DE" smtClean="0"/>
              <a:t>05.04.2020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FED6-7B2C-40FC-815F-BC82CE3D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7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865313"/>
            <a:ext cx="6358759" cy="2387600"/>
          </a:xfrm>
        </p:spPr>
        <p:txBody>
          <a:bodyPr/>
          <a:lstStyle/>
          <a:p>
            <a:r>
              <a:rPr lang="de-DE" dirty="0"/>
              <a:t>The Battle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Neighborhoods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21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9E95D-BB1D-44E2-8B25-20FC546E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 err="1"/>
              <a:t>Neighbourhoods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parks</a:t>
            </a:r>
            <a:r>
              <a:rPr lang="de-DE" dirty="0"/>
              <a:t>, </a:t>
            </a:r>
            <a:r>
              <a:rPr lang="de-DE" dirty="0" err="1"/>
              <a:t>bus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and </a:t>
            </a:r>
            <a:r>
              <a:rPr lang="de-DE" dirty="0" err="1"/>
              <a:t>sandwich</a:t>
            </a:r>
            <a:r>
              <a:rPr lang="de-DE" dirty="0"/>
              <a:t> </a:t>
            </a:r>
            <a:r>
              <a:rPr lang="de-DE" dirty="0" err="1"/>
              <a:t>places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 err="1"/>
              <a:t>Neighbourhoods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parks</a:t>
            </a:r>
            <a:r>
              <a:rPr lang="de-DE" dirty="0"/>
              <a:t>, </a:t>
            </a:r>
            <a:r>
              <a:rPr lang="de-DE" dirty="0" err="1"/>
              <a:t>playgrounds</a:t>
            </a:r>
            <a:r>
              <a:rPr lang="de-DE" dirty="0"/>
              <a:t> and </a:t>
            </a:r>
            <a:r>
              <a:rPr lang="de-DE" dirty="0" err="1"/>
              <a:t>trails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 err="1"/>
              <a:t>Neighbourhoods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shops</a:t>
            </a:r>
            <a:r>
              <a:rPr lang="de-DE" dirty="0"/>
              <a:t>, </a:t>
            </a:r>
            <a:r>
              <a:rPr lang="de-DE" dirty="0" err="1"/>
              <a:t>pubs</a:t>
            </a:r>
            <a:r>
              <a:rPr lang="de-DE" dirty="0"/>
              <a:t> and </a:t>
            </a:r>
            <a:r>
              <a:rPr lang="de-DE" dirty="0" err="1"/>
              <a:t>Italian</a:t>
            </a:r>
            <a:r>
              <a:rPr lang="de-DE" dirty="0"/>
              <a:t> </a:t>
            </a:r>
            <a:r>
              <a:rPr lang="de-DE" dirty="0" err="1"/>
              <a:t>restaurant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 err="1"/>
              <a:t>Neighbourhoods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gardens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 err="1"/>
              <a:t>Neighbourhoods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shops</a:t>
            </a:r>
            <a:r>
              <a:rPr lang="de-DE" dirty="0"/>
              <a:t>, </a:t>
            </a:r>
            <a:r>
              <a:rPr lang="de-DE" dirty="0" err="1"/>
              <a:t>parks</a:t>
            </a:r>
            <a:r>
              <a:rPr lang="de-DE" dirty="0"/>
              <a:t> and </a:t>
            </a:r>
            <a:r>
              <a:rPr lang="de-DE" dirty="0" err="1"/>
              <a:t>bakeries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A7377-304F-4DC0-B95A-F19AECE1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87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Suppose</a:t>
            </a:r>
            <a:r>
              <a:rPr lang="de-DE" dirty="0"/>
              <a:t> a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New York </a:t>
            </a:r>
            <a:r>
              <a:rPr lang="de-DE" dirty="0" err="1"/>
              <a:t>to</a:t>
            </a:r>
            <a:r>
              <a:rPr lang="de-DE" dirty="0"/>
              <a:t> Toronto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job</a:t>
            </a:r>
            <a:r>
              <a:rPr lang="de-DE" dirty="0"/>
              <a:t>. This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Toronto and he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he </a:t>
            </a:r>
            <a:r>
              <a:rPr lang="de-DE" dirty="0" err="1"/>
              <a:t>lives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ist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countries?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3203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D0F34-DEFC-42A7-86B9-3F863BDA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Develop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ofneighborhoods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Tornot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C248D-99B4-469D-AA10-F4152672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Objectives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91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766A4F-F192-4710-92BC-E6CDB0D3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Neighbourhoods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downloaded</a:t>
            </a:r>
            <a:endParaRPr lang="de-DE" dirty="0"/>
          </a:p>
          <a:p>
            <a:r>
              <a:rPr lang="de-DE" dirty="0" err="1"/>
              <a:t>Venues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requested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Foursquare</a:t>
            </a:r>
            <a:r>
              <a:rPr lang="de-DE" dirty="0"/>
              <a:t> API</a:t>
            </a:r>
          </a:p>
          <a:p>
            <a:r>
              <a:rPr lang="de-DE" dirty="0"/>
              <a:t>The </a:t>
            </a:r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venues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encoded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Hot</a:t>
            </a:r>
          </a:p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elbow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K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B4A8E0-CB53-416D-8963-DE8DCC39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9843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8469A9-27B2-4E13-B111-D55957CC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60" y="2352675"/>
            <a:ext cx="9564480" cy="28003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AA8B31-36E7-4F74-BDEE-B7BB8039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Geographical</a:t>
            </a:r>
            <a:r>
              <a:rPr lang="de-DE" dirty="0"/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81317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0A0ED7-BC16-45A9-9DCD-A5DBFDE0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95" y="1661307"/>
            <a:ext cx="5267505" cy="3660775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5.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elbow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3EC4E4-00CA-4FC5-AEC2-DAE38E39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CFFE7-ECCA-4625-99CB-21451430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1307"/>
            <a:ext cx="5495925" cy="396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6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6D44C5-9A01-4B10-ACC5-F37F6F537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961" y="2514600"/>
            <a:ext cx="8874078" cy="25336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EB1DA2-AD41-47E6-B36D-8A4870E6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Geographical</a:t>
            </a:r>
            <a:r>
              <a:rPr lang="de-DE" dirty="0"/>
              <a:t> Location (</a:t>
            </a:r>
            <a:r>
              <a:rPr lang="de-DE" dirty="0" err="1"/>
              <a:t>Clustered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15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C27E4C-7F05-40A7-8DC1-276B9FF46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430" y="1852612"/>
            <a:ext cx="8791140" cy="31527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EB2124-27C3-424C-A147-AD32FCE2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Proportion </a:t>
            </a:r>
            <a:r>
              <a:rPr lang="de-DE" dirty="0" err="1"/>
              <a:t>of</a:t>
            </a:r>
            <a:r>
              <a:rPr lang="de-DE" dirty="0"/>
              <a:t> Data </a:t>
            </a:r>
            <a:r>
              <a:rPr lang="de-DE" dirty="0" err="1"/>
              <a:t>Segmented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0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84BAD5-F364-40DE-B13E-C04A603FB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956" y="1833562"/>
            <a:ext cx="7878088" cy="42052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0F470D-FFFE-428A-9CA7-1EC40168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Frequent </a:t>
            </a:r>
            <a:r>
              <a:rPr lang="de-DE" dirty="0" err="1"/>
              <a:t>Venues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3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The Battle of the Neighborhoods</vt:lpstr>
      <vt:lpstr>Motivation</vt:lpstr>
      <vt:lpstr>Objectives </vt:lpstr>
      <vt:lpstr>Approach</vt:lpstr>
      <vt:lpstr>Geographical Location</vt:lpstr>
      <vt:lpstr>Selection of K</vt:lpstr>
      <vt:lpstr>Geographical Location (Clustered)</vt:lpstr>
      <vt:lpstr>Proportion of Data Segmented</vt:lpstr>
      <vt:lpstr>Frequent Venues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Eileen Vu</dc:creator>
  <cp:lastModifiedBy>Eileen Vu</cp:lastModifiedBy>
  <cp:revision>11</cp:revision>
  <dcterms:created xsi:type="dcterms:W3CDTF">2016-11-23T16:49:14Z</dcterms:created>
  <dcterms:modified xsi:type="dcterms:W3CDTF">2020-04-05T09:28:03Z</dcterms:modified>
</cp:coreProperties>
</file>