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5884-F168-4452-97A0-19F82D8C7FBB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13CC-0032-4E88-B366-D71033C47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63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5884-F168-4452-97A0-19F82D8C7FBB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13CC-0032-4E88-B366-D71033C47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80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5884-F168-4452-97A0-19F82D8C7FBB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13CC-0032-4E88-B366-D71033C47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9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5884-F168-4452-97A0-19F82D8C7FBB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13CC-0032-4E88-B366-D71033C47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9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5884-F168-4452-97A0-19F82D8C7FBB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13CC-0032-4E88-B366-D71033C47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88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5884-F168-4452-97A0-19F82D8C7FBB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13CC-0032-4E88-B366-D71033C47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32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5884-F168-4452-97A0-19F82D8C7FBB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13CC-0032-4E88-B366-D71033C47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86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5884-F168-4452-97A0-19F82D8C7FBB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13CC-0032-4E88-B366-D71033C47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15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5884-F168-4452-97A0-19F82D8C7FBB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13CC-0032-4E88-B366-D71033C47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4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5884-F168-4452-97A0-19F82D8C7FBB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13CC-0032-4E88-B366-D71033C47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5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5884-F168-4452-97A0-19F82D8C7FBB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13CC-0032-4E88-B366-D71033C47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89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F5884-F168-4452-97A0-19F82D8C7FBB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C13CC-0032-4E88-B366-D71033C47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6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97945" y="1533378"/>
            <a:ext cx="4839286" cy="441725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700" b="1" dirty="0">
                <a:solidFill>
                  <a:srgbClr val="000000"/>
                </a:solidFill>
                <a:latin typeface="Kunstler Script" panose="030304020206070D0D06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sz="28700" b="1" dirty="0">
                <a:solidFill>
                  <a:srgbClr val="FF0000"/>
                </a:solidFill>
                <a:latin typeface="Kunstler Script" panose="030304020206070D0D06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lang="en-US" sz="1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687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Kunstler Script</vt:lpstr>
      <vt:lpstr>Times New Roman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 Li</dc:creator>
  <cp:lastModifiedBy>Liang Li</cp:lastModifiedBy>
  <cp:revision>3</cp:revision>
  <dcterms:created xsi:type="dcterms:W3CDTF">2015-06-21T05:24:02Z</dcterms:created>
  <dcterms:modified xsi:type="dcterms:W3CDTF">2015-06-21T05:49:39Z</dcterms:modified>
</cp:coreProperties>
</file>