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60812" y="1160060"/>
            <a:ext cx="4143303" cy="39442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287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Verdana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6</cp:revision>
  <dcterms:created xsi:type="dcterms:W3CDTF">2015-06-21T05:24:02Z</dcterms:created>
  <dcterms:modified xsi:type="dcterms:W3CDTF">2015-06-21T06:32:00Z</dcterms:modified>
</cp:coreProperties>
</file>