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5884-F168-4452-97A0-19F82D8C7FBB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13CC-0032-4E88-B366-D71033C47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63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5884-F168-4452-97A0-19F82D8C7FBB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13CC-0032-4E88-B366-D71033C47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80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5884-F168-4452-97A0-19F82D8C7FBB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13CC-0032-4E88-B366-D71033C47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9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5884-F168-4452-97A0-19F82D8C7FBB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13CC-0032-4E88-B366-D71033C47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9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5884-F168-4452-97A0-19F82D8C7FBB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13CC-0032-4E88-B366-D71033C47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88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5884-F168-4452-97A0-19F82D8C7FBB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13CC-0032-4E88-B366-D71033C47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32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5884-F168-4452-97A0-19F82D8C7FBB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13CC-0032-4E88-B366-D71033C47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86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5884-F168-4452-97A0-19F82D8C7FBB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13CC-0032-4E88-B366-D71033C47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15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5884-F168-4452-97A0-19F82D8C7FBB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13CC-0032-4E88-B366-D71033C47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4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5884-F168-4452-97A0-19F82D8C7FBB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13CC-0032-4E88-B366-D71033C47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5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5884-F168-4452-97A0-19F82D8C7FBB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13CC-0032-4E88-B366-D71033C47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89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F5884-F168-4452-97A0-19F82D8C7FBB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C13CC-0032-4E88-B366-D71033C47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6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060812" y="1160060"/>
            <a:ext cx="4143303" cy="3944203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7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r>
              <a:rPr lang="en-US" sz="287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endParaRPr lang="en-US" sz="1400" b="1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687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Verdana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 Li</dc:creator>
  <cp:lastModifiedBy>Liang Li</cp:lastModifiedBy>
  <cp:revision>8</cp:revision>
  <dcterms:created xsi:type="dcterms:W3CDTF">2015-06-21T05:24:02Z</dcterms:created>
  <dcterms:modified xsi:type="dcterms:W3CDTF">2015-06-30T02:59:28Z</dcterms:modified>
</cp:coreProperties>
</file>