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6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8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9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1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4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5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8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6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89448" y="1705352"/>
            <a:ext cx="3275877" cy="33690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9900" dirty="0" smtClean="0">
                <a:solidFill>
                  <a:srgbClr val="000000"/>
                </a:solidFill>
                <a:effectLst/>
                <a:latin typeface="Kunstler Script" panose="030304020206070D0D06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19900" dirty="0" smtClean="0">
                <a:solidFill>
                  <a:srgbClr val="FF0000"/>
                </a:solidFill>
                <a:effectLst/>
                <a:latin typeface="Kunstler Script" panose="030304020206070D0D06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sz="1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8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Kunstler Script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Li</dc:creator>
  <cp:lastModifiedBy>Liang Li</cp:lastModifiedBy>
  <cp:revision>1</cp:revision>
  <dcterms:created xsi:type="dcterms:W3CDTF">2015-06-21T05:24:02Z</dcterms:created>
  <dcterms:modified xsi:type="dcterms:W3CDTF">2015-06-21T05:26:30Z</dcterms:modified>
</cp:coreProperties>
</file>