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4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5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5884-F168-4452-97A0-19F82D8C7FBB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6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60812" y="1160060"/>
            <a:ext cx="4143303" cy="394420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7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337668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60812" y="1160060"/>
            <a:ext cx="4143303" cy="3944203"/>
          </a:xfrm>
          <a:prstGeom prst="round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7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2415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0" t="19897" r="23195" b="26974"/>
          <a:stretch/>
        </p:blipFill>
        <p:spPr>
          <a:xfrm>
            <a:off x="4192172" y="1364566"/>
            <a:ext cx="3812346" cy="36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Verdana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Li</dc:creator>
  <cp:lastModifiedBy>Liang Li</cp:lastModifiedBy>
  <cp:revision>18</cp:revision>
  <dcterms:created xsi:type="dcterms:W3CDTF">2015-06-21T05:24:02Z</dcterms:created>
  <dcterms:modified xsi:type="dcterms:W3CDTF">2015-07-04T19:04:32Z</dcterms:modified>
</cp:coreProperties>
</file>