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6" r:id="rId5"/>
    <p:sldId id="268" r:id="rId6"/>
    <p:sldId id="274" r:id="rId7"/>
    <p:sldId id="269" r:id="rId8"/>
    <p:sldId id="26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E70"/>
    <a:srgbClr val="383838"/>
    <a:srgbClr val="A8A59B"/>
    <a:srgbClr val="F6EFE7"/>
    <a:srgbClr val="F6EED9"/>
    <a:srgbClr val="CED1C7"/>
    <a:srgbClr val="E2E1E1"/>
    <a:srgbClr val="E6B9B8"/>
    <a:srgbClr val="D7E4BD"/>
    <a:srgbClr val="FA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BCF7E-142B-4C5E-BB00-8ED46A2A8ABD}" v="15" dt="2024-03-14T05:24:19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7" autoAdjust="0"/>
  </p:normalViewPr>
  <p:slideViewPr>
    <p:cSldViewPr>
      <p:cViewPr varScale="1">
        <p:scale>
          <a:sx n="61" d="100"/>
          <a:sy n="61" d="100"/>
        </p:scale>
        <p:origin x="268" y="8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ee" userId="d6fa70e2e47aec87" providerId="LiveId" clId="{C4261377-32A9-4EAF-AE30-877364B54341}"/>
    <pc:docChg chg="undo custSel addSld delSld modSld">
      <pc:chgData name="Owen Lee" userId="d6fa70e2e47aec87" providerId="LiveId" clId="{C4261377-32A9-4EAF-AE30-877364B54341}" dt="2024-03-13T04:34:59.533" v="1697" actId="20577"/>
      <pc:docMkLst>
        <pc:docMk/>
      </pc:docMkLst>
      <pc:sldChg chg="addSp modSp mod">
        <pc:chgData name="Owen Lee" userId="d6fa70e2e47aec87" providerId="LiveId" clId="{C4261377-32A9-4EAF-AE30-877364B54341}" dt="2024-03-13T04:30:31.812" v="1476" actId="207"/>
        <pc:sldMkLst>
          <pc:docMk/>
          <pc:sldMk cId="0" sldId="256"/>
        </pc:sldMkLst>
        <pc:spChg chg="add mod">
          <ac:chgData name="Owen Lee" userId="d6fa70e2e47aec87" providerId="LiveId" clId="{C4261377-32A9-4EAF-AE30-877364B54341}" dt="2024-03-13T04:30:31.812" v="1476" actId="207"/>
          <ac:spMkLst>
            <pc:docMk/>
            <pc:sldMk cId="0" sldId="256"/>
            <ac:spMk id="2" creationId="{A98AE12B-27B5-6A04-F0E4-7695F104B011}"/>
          </ac:spMkLst>
        </pc:spChg>
        <pc:spChg chg="mod">
          <ac:chgData name="Owen Lee" userId="d6fa70e2e47aec87" providerId="LiveId" clId="{C4261377-32A9-4EAF-AE30-877364B54341}" dt="2024-03-13T02:31:05.933" v="62"/>
          <ac:spMkLst>
            <pc:docMk/>
            <pc:sldMk cId="0" sldId="256"/>
            <ac:spMk id="17" creationId="{00000000-0000-0000-0000-000000000000}"/>
          </ac:spMkLst>
        </pc:spChg>
      </pc:sldChg>
      <pc:sldChg chg="addSp delSp modSp mod">
        <pc:chgData name="Owen Lee" userId="d6fa70e2e47aec87" providerId="LiveId" clId="{C4261377-32A9-4EAF-AE30-877364B54341}" dt="2024-03-13T04:30:41.802" v="1481" actId="20577"/>
        <pc:sldMkLst>
          <pc:docMk/>
          <pc:sldMk cId="0" sldId="257"/>
        </pc:sldMkLst>
        <pc:spChg chg="add del mod">
          <ac:chgData name="Owen Lee" userId="d6fa70e2e47aec87" providerId="LiveId" clId="{C4261377-32A9-4EAF-AE30-877364B54341}" dt="2024-03-13T04:30:39.520" v="1479" actId="478"/>
          <ac:spMkLst>
            <pc:docMk/>
            <pc:sldMk cId="0" sldId="257"/>
            <ac:spMk id="2" creationId="{C6BA0A84-F2DC-911F-33D9-0E54A4F34AF5}"/>
          </ac:spMkLst>
        </pc:spChg>
        <pc:spChg chg="mod">
          <ac:chgData name="Owen Lee" userId="d6fa70e2e47aec87" providerId="LiveId" clId="{C4261377-32A9-4EAF-AE30-877364B54341}" dt="2024-03-13T02:31:18.077" v="64" actId="20577"/>
          <ac:spMkLst>
            <pc:docMk/>
            <pc:sldMk cId="0" sldId="257"/>
            <ac:spMk id="4" creationId="{B69EAE18-45D1-7293-19AB-4E2AF6F29FDC}"/>
          </ac:spMkLst>
        </pc:spChg>
        <pc:spChg chg="mod">
          <ac:chgData name="Owen Lee" userId="d6fa70e2e47aec87" providerId="LiveId" clId="{C4261377-32A9-4EAF-AE30-877364B54341}" dt="2024-03-13T02:31:41.509" v="71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Owen Lee" userId="d6fa70e2e47aec87" providerId="LiveId" clId="{C4261377-32A9-4EAF-AE30-877364B54341}" dt="2024-03-13T02:31:37.867" v="70" actId="20577"/>
          <ac:spMkLst>
            <pc:docMk/>
            <pc:sldMk cId="0" sldId="257"/>
            <ac:spMk id="6" creationId="{68C8B0C0-025D-B2A4-0005-F356152E688D}"/>
          </ac:spMkLst>
        </pc:spChg>
        <pc:spChg chg="add del mod">
          <ac:chgData name="Owen Lee" userId="d6fa70e2e47aec87" providerId="LiveId" clId="{C4261377-32A9-4EAF-AE30-877364B54341}" dt="2024-03-13T04:30:38.001" v="1478"/>
          <ac:spMkLst>
            <pc:docMk/>
            <pc:sldMk cId="0" sldId="257"/>
            <ac:spMk id="8" creationId="{EF61B508-D246-178E-B4D0-7A19D3119331}"/>
          </ac:spMkLst>
        </pc:spChg>
        <pc:spChg chg="mod">
          <ac:chgData name="Owen Lee" userId="d6fa70e2e47aec87" providerId="LiveId" clId="{C4261377-32A9-4EAF-AE30-877364B54341}" dt="2024-03-13T02:31:34.643" v="68" actId="20577"/>
          <ac:spMkLst>
            <pc:docMk/>
            <pc:sldMk cId="0" sldId="257"/>
            <ac:spMk id="9" creationId="{89214671-64A7-8781-3F31-0F289140223C}"/>
          </ac:spMkLst>
        </pc:spChg>
        <pc:spChg chg="add mod">
          <ac:chgData name="Owen Lee" userId="d6fa70e2e47aec87" providerId="LiveId" clId="{C4261377-32A9-4EAF-AE30-877364B54341}" dt="2024-03-13T04:30:41.802" v="1481" actId="20577"/>
          <ac:spMkLst>
            <pc:docMk/>
            <pc:sldMk cId="0" sldId="257"/>
            <ac:spMk id="10" creationId="{1D3F0BBE-8D2A-DD24-119A-0654F7B4F5CF}"/>
          </ac:spMkLst>
        </pc:spChg>
        <pc:spChg chg="mod">
          <ac:chgData name="Owen Lee" userId="d6fa70e2e47aec87" providerId="LiveId" clId="{C4261377-32A9-4EAF-AE30-877364B54341}" dt="2024-03-13T02:31:28.691" v="66" actId="20577"/>
          <ac:spMkLst>
            <pc:docMk/>
            <pc:sldMk cId="0" sldId="257"/>
            <ac:spMk id="22" creationId="{1EE81B78-5471-C7AA-2982-CB043E965225}"/>
          </ac:spMkLst>
        </pc:spChg>
      </pc:sldChg>
      <pc:sldChg chg="addSp delSp modSp mod">
        <pc:chgData name="Owen Lee" userId="d6fa70e2e47aec87" providerId="LiveId" clId="{C4261377-32A9-4EAF-AE30-877364B54341}" dt="2024-03-13T04:30:50.918" v="1484" actId="20577"/>
        <pc:sldMkLst>
          <pc:docMk/>
          <pc:sldMk cId="0" sldId="258"/>
        </pc:sldMkLst>
        <pc:spChg chg="add del mod">
          <ac:chgData name="Owen Lee" userId="d6fa70e2e47aec87" providerId="LiveId" clId="{C4261377-32A9-4EAF-AE30-877364B54341}" dt="2024-03-13T04:30:48.127" v="1482" actId="478"/>
          <ac:spMkLst>
            <pc:docMk/>
            <pc:sldMk cId="0" sldId="258"/>
            <ac:spMk id="2" creationId="{9625D75F-BA02-AEE2-8B3D-31B38FA2C864}"/>
          </ac:spMkLst>
        </pc:spChg>
        <pc:spChg chg="add mod">
          <ac:chgData name="Owen Lee" userId="d6fa70e2e47aec87" providerId="LiveId" clId="{C4261377-32A9-4EAF-AE30-877364B54341}" dt="2024-03-13T04:30:50.918" v="1484" actId="20577"/>
          <ac:spMkLst>
            <pc:docMk/>
            <pc:sldMk cId="0" sldId="258"/>
            <ac:spMk id="5" creationId="{9FB2143D-930A-7929-3BCF-1398FA830758}"/>
          </ac:spMkLst>
        </pc:spChg>
        <pc:spChg chg="mod">
          <ac:chgData name="Owen Lee" userId="d6fa70e2e47aec87" providerId="LiveId" clId="{C4261377-32A9-4EAF-AE30-877364B54341}" dt="2024-03-13T04:28:16.059" v="1418" actId="20577"/>
          <ac:spMkLst>
            <pc:docMk/>
            <pc:sldMk cId="0" sldId="258"/>
            <ac:spMk id="17" creationId="{BAD430DF-DAA3-1392-4997-3E4DBD138254}"/>
          </ac:spMkLst>
        </pc:sp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59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0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1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2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3"/>
        </pc:sldMkLst>
      </pc:sldChg>
      <pc:sldChg chg="addSp modSp mod">
        <pc:chgData name="Owen Lee" userId="d6fa70e2e47aec87" providerId="LiveId" clId="{C4261377-32A9-4EAF-AE30-877364B54341}" dt="2024-03-13T04:32:41.701" v="1615"/>
        <pc:sldMkLst>
          <pc:docMk/>
          <pc:sldMk cId="0" sldId="264"/>
        </pc:sldMkLst>
        <pc:spChg chg="add mod">
          <ac:chgData name="Owen Lee" userId="d6fa70e2e47aec87" providerId="LiveId" clId="{C4261377-32A9-4EAF-AE30-877364B54341}" dt="2024-03-13T04:31:13.626" v="1495" actId="20577"/>
          <ac:spMkLst>
            <pc:docMk/>
            <pc:sldMk cId="0" sldId="264"/>
            <ac:spMk id="5" creationId="{16B5B766-7493-9828-61A0-210D9313AAC6}"/>
          </ac:spMkLst>
        </pc:spChg>
        <pc:spChg chg="mod">
          <ac:chgData name="Owen Lee" userId="d6fa70e2e47aec87" providerId="LiveId" clId="{C4261377-32A9-4EAF-AE30-877364B54341}" dt="2024-03-13T04:32:18.373" v="155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Owen Lee" userId="d6fa70e2e47aec87" providerId="LiveId" clId="{C4261377-32A9-4EAF-AE30-877364B54341}" dt="2024-03-13T04:32:41.701" v="1615"/>
          <ac:spMkLst>
            <pc:docMk/>
            <pc:sldMk cId="0" sldId="264"/>
            <ac:spMk id="16" creationId="{00000000-0000-0000-0000-000000000000}"/>
          </ac:spMkLst>
        </pc:sp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5"/>
        </pc:sldMkLst>
      </pc:sldChg>
      <pc:sldChg chg="addSp delSp modSp mod">
        <pc:chgData name="Owen Lee" userId="d6fa70e2e47aec87" providerId="LiveId" clId="{C4261377-32A9-4EAF-AE30-877364B54341}" dt="2024-03-13T04:31:50.091" v="1501" actId="1076"/>
        <pc:sldMkLst>
          <pc:docMk/>
          <pc:sldMk cId="0" sldId="266"/>
        </pc:sldMkLst>
        <pc:spChg chg="add mod">
          <ac:chgData name="Owen Lee" userId="d6fa70e2e47aec87" providerId="LiveId" clId="{C4261377-32A9-4EAF-AE30-877364B54341}" dt="2024-03-13T04:30:20.043" v="1475"/>
          <ac:spMkLst>
            <pc:docMk/>
            <pc:sldMk cId="0" sldId="266"/>
            <ac:spMk id="21" creationId="{9E04963E-49E1-E5AC-A035-8702E703C5A3}"/>
          </ac:spMkLst>
        </pc:spChg>
        <pc:spChg chg="add del mod">
          <ac:chgData name="Owen Lee" userId="d6fa70e2e47aec87" providerId="LiveId" clId="{C4261377-32A9-4EAF-AE30-877364B54341}" dt="2024-03-13T04:31:30.486" v="1496" actId="478"/>
          <ac:spMkLst>
            <pc:docMk/>
            <pc:sldMk cId="0" sldId="266"/>
            <ac:spMk id="22" creationId="{A859D8B8-B17E-E176-82A2-5EE91CE99DDD}"/>
          </ac:spMkLst>
        </pc:spChg>
        <pc:spChg chg="add mod">
          <ac:chgData name="Owen Lee" userId="d6fa70e2e47aec87" providerId="LiveId" clId="{C4261377-32A9-4EAF-AE30-877364B54341}" dt="2024-03-13T04:31:50.091" v="1501" actId="1076"/>
          <ac:spMkLst>
            <pc:docMk/>
            <pc:sldMk cId="0" sldId="266"/>
            <ac:spMk id="23" creationId="{7F1D5741-3BFC-3022-3573-ED1752003F03}"/>
          </ac:spMkLst>
        </pc:spChg>
      </pc:sldChg>
      <pc:sldChg chg="addSp delSp modSp mod">
        <pc:chgData name="Owen Lee" userId="d6fa70e2e47aec87" providerId="LiveId" clId="{C4261377-32A9-4EAF-AE30-877364B54341}" dt="2024-03-13T04:34:28.031" v="1689"/>
        <pc:sldMkLst>
          <pc:docMk/>
          <pc:sldMk cId="2908503555" sldId="268"/>
        </pc:sldMkLst>
        <pc:spChg chg="del">
          <ac:chgData name="Owen Lee" userId="d6fa70e2e47aec87" providerId="LiveId" clId="{C4261377-32A9-4EAF-AE30-877364B54341}" dt="2024-03-13T02:51:15.659" v="457" actId="478"/>
          <ac:spMkLst>
            <pc:docMk/>
            <pc:sldMk cId="2908503555" sldId="268"/>
            <ac:spMk id="9" creationId="{EAB22005-81EF-AAFB-3B44-8459AAC0A8FC}"/>
          </ac:spMkLst>
        </pc:spChg>
        <pc:spChg chg="add mod">
          <ac:chgData name="Owen Lee" userId="d6fa70e2e47aec87" providerId="LiveId" clId="{C4261377-32A9-4EAF-AE30-877364B54341}" dt="2024-03-13T04:30:59.178" v="1488" actId="20577"/>
          <ac:spMkLst>
            <pc:docMk/>
            <pc:sldMk cId="2908503555" sldId="268"/>
            <ac:spMk id="27" creationId="{2C2223EA-A1BA-06FC-4DBF-637DC2F92F2B}"/>
          </ac:spMkLst>
        </pc:spChg>
        <pc:graphicFrameChg chg="mod modGraphic">
          <ac:chgData name="Owen Lee" userId="d6fa70e2e47aec87" providerId="LiveId" clId="{C4261377-32A9-4EAF-AE30-877364B54341}" dt="2024-03-13T04:34:28.031" v="1689"/>
          <ac:graphicFrameMkLst>
            <pc:docMk/>
            <pc:sldMk cId="2908503555" sldId="268"/>
            <ac:graphicFrameMk id="10" creationId="{43324DAF-CB12-B838-4CDF-C4CFFF34AD70}"/>
          </ac:graphicFrameMkLst>
        </pc:graphicFrameChg>
        <pc:picChg chg="add mod">
          <ac:chgData name="Owen Lee" userId="d6fa70e2e47aec87" providerId="LiveId" clId="{C4261377-32A9-4EAF-AE30-877364B54341}" dt="2024-03-13T02:54:30.408" v="461" actId="14100"/>
          <ac:picMkLst>
            <pc:docMk/>
            <pc:sldMk cId="2908503555" sldId="268"/>
            <ac:picMk id="26" creationId="{EC9488E1-A20C-2FB4-8CFD-6A2E29C2477C}"/>
          </ac:picMkLst>
        </pc:picChg>
      </pc:sldChg>
      <pc:sldChg chg="addSp delSp modSp mod">
        <pc:chgData name="Owen Lee" userId="d6fa70e2e47aec87" providerId="LiveId" clId="{C4261377-32A9-4EAF-AE30-877364B54341}" dt="2024-03-13T04:32:57.565" v="1623" actId="403"/>
        <pc:sldMkLst>
          <pc:docMk/>
          <pc:sldMk cId="1299586705" sldId="269"/>
        </pc:sldMkLst>
        <pc:spChg chg="add 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3" creationId="{6D748F3B-D2B8-DC29-0F37-938DCE9A3A96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5" creationId="{2DFEA508-C7F9-1ECD-3269-C8CBB3C25013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6" creationId="{FE50C138-C70F-AEE2-DA05-595E63DB6018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7" creationId="{5C106A41-190C-9160-2711-B1AF54771972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8" creationId="{90DE3990-31BF-7CB8-F484-DA0E21355AC1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9" creationId="{03A91432-A0C9-F53A-05F6-53F36DF4D098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0" creationId="{6D71BD5C-CFEE-E129-C1C4-17BB828A8293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1" creationId="{B444B3DA-83A6-8124-5E3A-70807CB9D99B}"/>
          </ac:spMkLst>
        </pc:spChg>
        <pc:spChg chg="add mod">
          <ac:chgData name="Owen Lee" userId="d6fa70e2e47aec87" providerId="LiveId" clId="{C4261377-32A9-4EAF-AE30-877364B54341}" dt="2024-03-13T04:32:57.565" v="1623" actId="403"/>
          <ac:spMkLst>
            <pc:docMk/>
            <pc:sldMk cId="1299586705" sldId="269"/>
            <ac:spMk id="12" creationId="{FBB823FB-77D2-8D7E-D2BC-3685C00E4552}"/>
          </ac:spMkLst>
        </pc:spChg>
        <pc:spChg chg="add 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4" creationId="{2B3E5ECF-3790-D823-9BA4-E1962AA460B0}"/>
          </ac:spMkLst>
        </pc:spChg>
        <pc:spChg chg="add del mod">
          <ac:chgData name="Owen Lee" userId="d6fa70e2e47aec87" providerId="LiveId" clId="{C4261377-32A9-4EAF-AE30-877364B54341}" dt="2024-03-13T02:49:07.229" v="397" actId="478"/>
          <ac:spMkLst>
            <pc:docMk/>
            <pc:sldMk cId="1299586705" sldId="269"/>
            <ac:spMk id="15" creationId="{47E1889B-9D6D-16EE-43D7-5370EE3FEF94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20" creationId="{361DEB2F-6CEC-5ACD-F099-588BB73A5252}"/>
          </ac:spMkLst>
        </pc:spChg>
        <pc:spChg chg="mod">
          <ac:chgData name="Owen Lee" userId="d6fa70e2e47aec87" providerId="LiveId" clId="{C4261377-32A9-4EAF-AE30-877364B54341}" dt="2024-03-13T03:01:07.257" v="633" actId="1076"/>
          <ac:spMkLst>
            <pc:docMk/>
            <pc:sldMk cId="1299586705" sldId="269"/>
            <ac:spMk id="21" creationId="{EF31C39E-3ABE-EA8B-FCA0-AD677C91287E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23" creationId="{1F8A0239-C938-5ED2-D37A-DA91EAC281C4}"/>
          </ac:spMkLst>
        </pc:spChg>
        <pc:spChg chg="add del mod">
          <ac:chgData name="Owen Lee" userId="d6fa70e2e47aec87" providerId="LiveId" clId="{C4261377-32A9-4EAF-AE30-877364B54341}" dt="2024-03-13T02:49:35.171" v="401" actId="478"/>
          <ac:spMkLst>
            <pc:docMk/>
            <pc:sldMk cId="1299586705" sldId="269"/>
            <ac:spMk id="29" creationId="{B7AF0755-5B79-8261-E1E7-896417AE7FBE}"/>
          </ac:spMkLst>
        </pc:spChg>
        <pc:spChg chg="add mod">
          <ac:chgData name="Owen Lee" userId="d6fa70e2e47aec87" providerId="LiveId" clId="{C4261377-32A9-4EAF-AE30-877364B54341}" dt="2024-03-13T03:01:39.622" v="659"/>
          <ac:spMkLst>
            <pc:docMk/>
            <pc:sldMk cId="1299586705" sldId="269"/>
            <ac:spMk id="31" creationId="{8109CB8B-0AEF-6FCC-8443-0DB59B681C43}"/>
          </ac:spMkLst>
        </pc:spChg>
        <pc:spChg chg="add mod">
          <ac:chgData name="Owen Lee" userId="d6fa70e2e47aec87" providerId="LiveId" clId="{C4261377-32A9-4EAF-AE30-877364B54341}" dt="2024-03-13T03:02:06.509" v="684"/>
          <ac:spMkLst>
            <pc:docMk/>
            <pc:sldMk cId="1299586705" sldId="269"/>
            <ac:spMk id="32" creationId="{05B2DF4B-D34A-88D1-7835-01F4BDD132E2}"/>
          </ac:spMkLst>
        </pc:spChg>
        <pc:spChg chg="add mod">
          <ac:chgData name="Owen Lee" userId="d6fa70e2e47aec87" providerId="LiveId" clId="{C4261377-32A9-4EAF-AE30-877364B54341}" dt="2024-03-13T04:02:46.942" v="752" actId="14100"/>
          <ac:spMkLst>
            <pc:docMk/>
            <pc:sldMk cId="1299586705" sldId="269"/>
            <ac:spMk id="33" creationId="{2968F1FF-29AC-4962-F22D-3526A29402BE}"/>
          </ac:spMkLst>
        </pc:spChg>
        <pc:spChg chg="add mod">
          <ac:chgData name="Owen Lee" userId="d6fa70e2e47aec87" providerId="LiveId" clId="{C4261377-32A9-4EAF-AE30-877364B54341}" dt="2024-03-13T04:31:09.552" v="1492" actId="20577"/>
          <ac:spMkLst>
            <pc:docMk/>
            <pc:sldMk cId="1299586705" sldId="269"/>
            <ac:spMk id="38" creationId="{4F7BD5BE-2F00-C0A7-8DE8-840A69B2E589}"/>
          </ac:spMkLst>
        </pc:spChg>
        <pc:spChg chg="mod">
          <ac:chgData name="Owen Lee" userId="d6fa70e2e47aec87" providerId="LiveId" clId="{C4261377-32A9-4EAF-AE30-877364B54341}" dt="2024-03-13T03:00:51.153" v="629" actId="14100"/>
          <ac:spMkLst>
            <pc:docMk/>
            <pc:sldMk cId="1299586705" sldId="269"/>
            <ac:spMk id="51" creationId="{CAC80496-38C8-42E5-B654-0CC7A7375323}"/>
          </ac:spMkLst>
        </pc:spChg>
        <pc:spChg chg="mod">
          <ac:chgData name="Owen Lee" userId="d6fa70e2e47aec87" providerId="LiveId" clId="{C4261377-32A9-4EAF-AE30-877364B54341}" dt="2024-03-13T03:01:18.242" v="638" actId="20577"/>
          <ac:spMkLst>
            <pc:docMk/>
            <pc:sldMk cId="1299586705" sldId="269"/>
            <ac:spMk id="54" creationId="{1E00FECF-0FF4-2B13-DBA1-C0F5BA9080C9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55" creationId="{8B93CADD-1474-61A1-8542-A623BC68BDEC}"/>
          </ac:spMkLst>
        </pc:spChg>
        <pc:grpChg chg="add mod">
          <ac:chgData name="Owen Lee" userId="d6fa70e2e47aec87" providerId="LiveId" clId="{C4261377-32A9-4EAF-AE30-877364B54341}" dt="2024-03-13T02:50:21.499" v="403" actId="14100"/>
          <ac:grpSpMkLst>
            <pc:docMk/>
            <pc:sldMk cId="1299586705" sldId="269"/>
            <ac:grpSpMk id="30" creationId="{DB4C4718-632D-7FB7-A78C-75D0CE40642C}"/>
          </ac:grpSpMkLst>
        </pc:grpChg>
        <pc:graphicFrameChg chg="mod modGraphic">
          <ac:chgData name="Owen Lee" userId="d6fa70e2e47aec87" providerId="LiveId" clId="{C4261377-32A9-4EAF-AE30-877364B54341}" dt="2024-03-13T04:29:03.559" v="1460"/>
          <ac:graphicFrameMkLst>
            <pc:docMk/>
            <pc:sldMk cId="1299586705" sldId="269"/>
            <ac:graphicFrameMk id="2" creationId="{35F8A839-CE07-843D-2AFB-826CB7D4D4E0}"/>
          </ac:graphicFrameMkLst>
        </pc:graphicFrameChg>
        <pc:picChg chg="mod">
          <ac:chgData name="Owen Lee" userId="d6fa70e2e47aec87" providerId="LiveId" clId="{C4261377-32A9-4EAF-AE30-877364B54341}" dt="2024-03-13T02:45:13.678" v="194" actId="1076"/>
          <ac:picMkLst>
            <pc:docMk/>
            <pc:sldMk cId="1299586705" sldId="269"/>
            <ac:picMk id="18" creationId="{59C39A1B-F354-1336-382E-01451335DE2F}"/>
          </ac:picMkLst>
        </pc:picChg>
        <pc:picChg chg="del">
          <ac:chgData name="Owen Lee" userId="d6fa70e2e47aec87" providerId="LiveId" clId="{C4261377-32A9-4EAF-AE30-877364B54341}" dt="2024-03-13T02:45:27.538" v="196" actId="478"/>
          <ac:picMkLst>
            <pc:docMk/>
            <pc:sldMk cId="1299586705" sldId="269"/>
            <ac:picMk id="57" creationId="{DB6A8A03-0130-D2EA-5293-731C47C6B8A0}"/>
          </ac:picMkLst>
        </pc:pic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13" creationId="{B2CCFF9F-6C65-8BEC-A15F-6AD18B2D427A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16" creationId="{00B1BF62-CD99-3A9B-F45F-47549B57A098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22" creationId="{4457425C-DD0F-997B-EF71-13DF4A46FD95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27" creationId="{091570E7-3F08-7932-F6F4-3244D7773D8A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44" creationId="{0E06B12A-3F77-FD8B-F376-AC70B83F899C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48" creationId="{C19716FB-0352-6471-410E-C764AA1AFB76}"/>
          </ac:cxnSpMkLst>
        </pc:cxn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4164504243" sldId="271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2508887298" sldId="272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1510006269" sldId="273"/>
        </pc:sldMkLst>
      </pc:sldChg>
      <pc:sldChg chg="addSp modSp mod">
        <pc:chgData name="Owen Lee" userId="d6fa70e2e47aec87" providerId="LiveId" clId="{C4261377-32A9-4EAF-AE30-877364B54341}" dt="2024-03-13T04:34:59.533" v="1697" actId="20577"/>
        <pc:sldMkLst>
          <pc:docMk/>
          <pc:sldMk cId="2947958837" sldId="274"/>
        </pc:sldMkLst>
        <pc:spChg chg="add mod">
          <ac:chgData name="Owen Lee" userId="d6fa70e2e47aec87" providerId="LiveId" clId="{C4261377-32A9-4EAF-AE30-877364B54341}" dt="2024-03-13T04:31:02.870" v="1490" actId="20577"/>
          <ac:spMkLst>
            <pc:docMk/>
            <pc:sldMk cId="2947958837" sldId="274"/>
            <ac:spMk id="8" creationId="{8AAD0971-921B-9837-F547-5AE2E60776C7}"/>
          </ac:spMkLst>
        </pc:spChg>
        <pc:graphicFrameChg chg="mod modGraphic">
          <ac:chgData name="Owen Lee" userId="d6fa70e2e47aec87" providerId="LiveId" clId="{C4261377-32A9-4EAF-AE30-877364B54341}" dt="2024-03-13T04:34:59.533" v="1697" actId="20577"/>
          <ac:graphicFrameMkLst>
            <pc:docMk/>
            <pc:sldMk cId="2947958837" sldId="274"/>
            <ac:graphicFrameMk id="2" creationId="{35F8A839-CE07-843D-2AFB-826CB7D4D4E0}"/>
          </ac:graphicFrameMkLst>
        </pc:graphicFrameChg>
        <pc:picChg chg="add 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5" creationId="{8EA3E83B-ED54-FFFF-14B3-DBA98F4AB50B}"/>
          </ac:picMkLst>
        </pc:picChg>
        <pc:picChg chg="add 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7" creationId="{9A2BC336-5FA4-03C6-C223-2A435F7316CB}"/>
          </ac:picMkLst>
        </pc:picChg>
        <pc:picChg chg="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12" creationId="{0BCCCDBF-74EB-9E15-3FC9-0204341B8BCB}"/>
          </ac:picMkLst>
        </pc:picChg>
        <pc:picChg chg="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15" creationId="{F3C4DF1F-9E0F-05E8-C6E6-9651B216570C}"/>
          </ac:picMkLst>
        </pc:picChg>
      </pc:sldChg>
      <pc:sldChg chg="new del">
        <pc:chgData name="Owen Lee" userId="d6fa70e2e47aec87" providerId="LiveId" clId="{C4261377-32A9-4EAF-AE30-877364B54341}" dt="2024-03-13T04:08:57.111" v="969" actId="680"/>
        <pc:sldMkLst>
          <pc:docMk/>
          <pc:sldMk cId="1226473672" sldId="275"/>
        </pc:sldMkLst>
      </pc:sldChg>
    </pc:docChg>
  </pc:docChgLst>
  <pc:docChgLst>
    <pc:chgData name="Owen Lee" userId="d6fa70e2e47aec87" providerId="LiveId" clId="{A54BCF7E-142B-4C5E-BB00-8ED46A2A8ABD}"/>
    <pc:docChg chg="custSel modSld">
      <pc:chgData name="Owen Lee" userId="d6fa70e2e47aec87" providerId="LiveId" clId="{A54BCF7E-142B-4C5E-BB00-8ED46A2A8ABD}" dt="2024-03-14T05:24:21.594" v="111" actId="20577"/>
      <pc:docMkLst>
        <pc:docMk/>
      </pc:docMkLst>
      <pc:sldChg chg="addSp delSp modSp mod">
        <pc:chgData name="Owen Lee" userId="d6fa70e2e47aec87" providerId="LiveId" clId="{A54BCF7E-142B-4C5E-BB00-8ED46A2A8ABD}" dt="2024-03-14T05:24:21.594" v="111" actId="20577"/>
        <pc:sldMkLst>
          <pc:docMk/>
          <pc:sldMk cId="0" sldId="256"/>
        </pc:sldMkLst>
        <pc:spChg chg="mod">
          <ac:chgData name="Owen Lee" userId="d6fa70e2e47aec87" providerId="LiveId" clId="{A54BCF7E-142B-4C5E-BB00-8ED46A2A8ABD}" dt="2024-03-14T05:24:21.594" v="111" actId="20577"/>
          <ac:spMkLst>
            <pc:docMk/>
            <pc:sldMk cId="0" sldId="256"/>
            <ac:spMk id="17" creationId="{00000000-0000-0000-0000-000000000000}"/>
          </ac:spMkLst>
        </pc:spChg>
        <pc:grpChg chg="del mod">
          <ac:chgData name="Owen Lee" userId="d6fa70e2e47aec87" providerId="LiveId" clId="{A54BCF7E-142B-4C5E-BB00-8ED46A2A8ABD}" dt="2024-03-14T05:23:05.755" v="3" actId="478"/>
          <ac:grpSpMkLst>
            <pc:docMk/>
            <pc:sldMk cId="0" sldId="256"/>
            <ac:grpSpMk id="1004" creationId="{00000000-0000-0000-0000-000000000000}"/>
          </ac:grpSpMkLst>
        </pc:grpChg>
        <pc:picChg chg="add mod">
          <ac:chgData name="Owen Lee" userId="d6fa70e2e47aec87" providerId="LiveId" clId="{A54BCF7E-142B-4C5E-BB00-8ED46A2A8ABD}" dt="2024-03-14T05:23:12.174" v="5" actId="1076"/>
          <ac:picMkLst>
            <pc:docMk/>
            <pc:sldMk cId="0" sldId="256"/>
            <ac:picMk id="5" creationId="{FCEC2B32-7078-9436-3A1F-EA70C79EB085}"/>
          </ac:picMkLst>
        </pc:picChg>
      </pc:sldChg>
      <pc:sldChg chg="addSp delSp modSp mod">
        <pc:chgData name="Owen Lee" userId="d6fa70e2e47aec87" providerId="LiveId" clId="{A54BCF7E-142B-4C5E-BB00-8ED46A2A8ABD}" dt="2024-03-14T05:23:15.722" v="7"/>
        <pc:sldMkLst>
          <pc:docMk/>
          <pc:sldMk cId="0" sldId="257"/>
        </pc:sldMkLst>
        <pc:grpChg chg="del">
          <ac:chgData name="Owen Lee" userId="d6fa70e2e47aec87" providerId="LiveId" clId="{A54BCF7E-142B-4C5E-BB00-8ED46A2A8ABD}" dt="2024-03-14T05:23:15.445" v="6" actId="478"/>
          <ac:grpSpMkLst>
            <pc:docMk/>
            <pc:sldMk cId="0" sldId="257"/>
            <ac:grpSpMk id="15" creationId="{D8218A96-9C56-4FC9-83C6-943545042A62}"/>
          </ac:grpSpMkLst>
        </pc:grpChg>
        <pc:picChg chg="add mod">
          <ac:chgData name="Owen Lee" userId="d6fa70e2e47aec87" providerId="LiveId" clId="{A54BCF7E-142B-4C5E-BB00-8ED46A2A8ABD}" dt="2024-03-14T05:23:15.722" v="7"/>
          <ac:picMkLst>
            <pc:docMk/>
            <pc:sldMk cId="0" sldId="257"/>
            <ac:picMk id="2" creationId="{D095E883-38F2-83B6-1F57-0047C7114FA3}"/>
          </ac:picMkLst>
        </pc:picChg>
      </pc:sldChg>
      <pc:sldChg chg="addSp delSp modSp mod">
        <pc:chgData name="Owen Lee" userId="d6fa70e2e47aec87" providerId="LiveId" clId="{A54BCF7E-142B-4C5E-BB00-8ED46A2A8ABD}" dt="2024-03-14T05:23:20.882" v="9"/>
        <pc:sldMkLst>
          <pc:docMk/>
          <pc:sldMk cId="0" sldId="258"/>
        </pc:sldMkLst>
        <pc:grpChg chg="del">
          <ac:chgData name="Owen Lee" userId="d6fa70e2e47aec87" providerId="LiveId" clId="{A54BCF7E-142B-4C5E-BB00-8ED46A2A8ABD}" dt="2024-03-14T05:23:20.598" v="8" actId="478"/>
          <ac:grpSpMkLst>
            <pc:docMk/>
            <pc:sldMk cId="0" sldId="258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20.882" v="9"/>
          <ac:picMkLst>
            <pc:docMk/>
            <pc:sldMk cId="0" sldId="258"/>
            <ac:picMk id="2" creationId="{A34D4282-F6DF-C437-DC81-D5E1871B76B5}"/>
          </ac:picMkLst>
        </pc:picChg>
      </pc:sldChg>
      <pc:sldChg chg="addSp delSp modSp mod">
        <pc:chgData name="Owen Lee" userId="d6fa70e2e47aec87" providerId="LiveId" clId="{A54BCF7E-142B-4C5E-BB00-8ED46A2A8ABD}" dt="2024-03-14T05:24:06.685" v="75" actId="20577"/>
        <pc:sldMkLst>
          <pc:docMk/>
          <pc:sldMk cId="0" sldId="264"/>
        </pc:sldMkLst>
        <pc:spChg chg="mod">
          <ac:chgData name="Owen Lee" userId="d6fa70e2e47aec87" providerId="LiveId" clId="{A54BCF7E-142B-4C5E-BB00-8ED46A2A8ABD}" dt="2024-03-14T05:24:06.685" v="75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Owen Lee" userId="d6fa70e2e47aec87" providerId="LiveId" clId="{A54BCF7E-142B-4C5E-BB00-8ED46A2A8ABD}" dt="2024-03-14T05:23:50.208" v="41" actId="20577"/>
          <ac:spMkLst>
            <pc:docMk/>
            <pc:sldMk cId="0" sldId="264"/>
            <ac:spMk id="16" creationId="{00000000-0000-0000-0000-000000000000}"/>
          </ac:spMkLst>
        </pc:spChg>
        <pc:grpChg chg="del">
          <ac:chgData name="Owen Lee" userId="d6fa70e2e47aec87" providerId="LiveId" clId="{A54BCF7E-142B-4C5E-BB00-8ED46A2A8ABD}" dt="2024-03-14T05:23:41.133" v="20" actId="478"/>
          <ac:grpSpMkLst>
            <pc:docMk/>
            <pc:sldMk cId="0" sldId="264"/>
            <ac:grpSpMk id="2" creationId="{49E2BF4D-28FD-A038-F548-ADEE2F004F1F}"/>
          </ac:grpSpMkLst>
        </pc:grpChg>
        <pc:picChg chg="add mod">
          <ac:chgData name="Owen Lee" userId="d6fa70e2e47aec87" providerId="LiveId" clId="{A54BCF7E-142B-4C5E-BB00-8ED46A2A8ABD}" dt="2024-03-14T05:23:41.360" v="21"/>
          <ac:picMkLst>
            <pc:docMk/>
            <pc:sldMk cId="0" sldId="264"/>
            <ac:picMk id="7" creationId="{F93A6CF0-5242-9E2A-AAF6-C03F86044018}"/>
          </ac:picMkLst>
        </pc:picChg>
      </pc:sldChg>
      <pc:sldChg chg="addSp delSp modSp mod">
        <pc:chgData name="Owen Lee" userId="d6fa70e2e47aec87" providerId="LiveId" clId="{A54BCF7E-142B-4C5E-BB00-8ED46A2A8ABD}" dt="2024-03-14T05:23:24.775" v="11"/>
        <pc:sldMkLst>
          <pc:docMk/>
          <pc:sldMk cId="0" sldId="266"/>
        </pc:sldMkLst>
        <pc:grpChg chg="del">
          <ac:chgData name="Owen Lee" userId="d6fa70e2e47aec87" providerId="LiveId" clId="{A54BCF7E-142B-4C5E-BB00-8ED46A2A8ABD}" dt="2024-03-14T05:23:24.538" v="10" actId="478"/>
          <ac:grpSpMkLst>
            <pc:docMk/>
            <pc:sldMk cId="0" sldId="266"/>
            <ac:grpSpMk id="965" creationId="{83F7729E-092E-98E1-A487-06F9C5D33C45}"/>
          </ac:grpSpMkLst>
        </pc:grpChg>
        <pc:picChg chg="add mod">
          <ac:chgData name="Owen Lee" userId="d6fa70e2e47aec87" providerId="LiveId" clId="{A54BCF7E-142B-4C5E-BB00-8ED46A2A8ABD}" dt="2024-03-14T05:23:24.775" v="11"/>
          <ac:picMkLst>
            <pc:docMk/>
            <pc:sldMk cId="0" sldId="266"/>
            <ac:picMk id="22" creationId="{DB4C8570-F1C2-EC9C-A944-406C2D828AF4}"/>
          </ac:picMkLst>
        </pc:picChg>
      </pc:sldChg>
      <pc:sldChg chg="addSp delSp modSp mod">
        <pc:chgData name="Owen Lee" userId="d6fa70e2e47aec87" providerId="LiveId" clId="{A54BCF7E-142B-4C5E-BB00-8ED46A2A8ABD}" dt="2024-03-14T05:23:29.413" v="15" actId="962"/>
        <pc:sldMkLst>
          <pc:docMk/>
          <pc:sldMk cId="2908503555" sldId="268"/>
        </pc:sldMkLst>
        <pc:grpChg chg="del">
          <ac:chgData name="Owen Lee" userId="d6fa70e2e47aec87" providerId="LiveId" clId="{A54BCF7E-142B-4C5E-BB00-8ED46A2A8ABD}" dt="2024-03-14T05:23:27.982" v="12" actId="478"/>
          <ac:grpSpMkLst>
            <pc:docMk/>
            <pc:sldMk cId="2908503555" sldId="268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29.413" v="15" actId="962"/>
          <ac:picMkLst>
            <pc:docMk/>
            <pc:sldMk cId="2908503555" sldId="268"/>
            <ac:picMk id="9" creationId="{9C2A7947-0CA5-BDD7-FE31-ABDED11FBABA}"/>
          </ac:picMkLst>
        </pc:picChg>
      </pc:sldChg>
      <pc:sldChg chg="addSp delSp modSp mod">
        <pc:chgData name="Owen Lee" userId="d6fa70e2e47aec87" providerId="LiveId" clId="{A54BCF7E-142B-4C5E-BB00-8ED46A2A8ABD}" dt="2024-03-14T05:23:38.122" v="19"/>
        <pc:sldMkLst>
          <pc:docMk/>
          <pc:sldMk cId="1299586705" sldId="269"/>
        </pc:sldMkLst>
        <pc:grpChg chg="del">
          <ac:chgData name="Owen Lee" userId="d6fa70e2e47aec87" providerId="LiveId" clId="{A54BCF7E-142B-4C5E-BB00-8ED46A2A8ABD}" dt="2024-03-14T05:23:37.855" v="18" actId="478"/>
          <ac:grpSpMkLst>
            <pc:docMk/>
            <pc:sldMk cId="1299586705" sldId="269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38.122" v="19"/>
          <ac:picMkLst>
            <pc:docMk/>
            <pc:sldMk cId="1299586705" sldId="269"/>
            <ac:picMk id="15" creationId="{39EB0197-CAE3-51C1-2A2F-4CCD45D9DFF0}"/>
          </ac:picMkLst>
        </pc:picChg>
      </pc:sldChg>
      <pc:sldChg chg="addSp delSp modSp mod">
        <pc:chgData name="Owen Lee" userId="d6fa70e2e47aec87" providerId="LiveId" clId="{A54BCF7E-142B-4C5E-BB00-8ED46A2A8ABD}" dt="2024-03-14T05:23:34.774" v="17"/>
        <pc:sldMkLst>
          <pc:docMk/>
          <pc:sldMk cId="2947958837" sldId="274"/>
        </pc:sldMkLst>
        <pc:grpChg chg="del">
          <ac:chgData name="Owen Lee" userId="d6fa70e2e47aec87" providerId="LiveId" clId="{A54BCF7E-142B-4C5E-BB00-8ED46A2A8ABD}" dt="2024-03-14T05:23:34.558" v="16" actId="478"/>
          <ac:grpSpMkLst>
            <pc:docMk/>
            <pc:sldMk cId="2947958837" sldId="274"/>
            <ac:grpSpMk id="36" creationId="{97234309-393F-DC31-E0C3-CF3D768E85B1}"/>
          </ac:grpSpMkLst>
        </pc:grpChg>
        <pc:picChg chg="add mod">
          <ac:chgData name="Owen Lee" userId="d6fa70e2e47aec87" providerId="LiveId" clId="{A54BCF7E-142B-4C5E-BB00-8ED46A2A8ABD}" dt="2024-03-14T05:23:34.774" v="17"/>
          <ac:picMkLst>
            <pc:docMk/>
            <pc:sldMk cId="2947958837" sldId="274"/>
            <ac:picMk id="3" creationId="{83B34789-DF64-6BE1-D196-E5F13963728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062333989067075"/>
          <c:w val="0.98209708149108632"/>
          <c:h val="0.889376613584957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07-47C8-BF39-B65710DCF9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00063488"/>
        <c:axId val="1196401120"/>
      </c:scatterChart>
      <c:valAx>
        <c:axId val="1800063488"/>
        <c:scaling>
          <c:orientation val="minMax"/>
        </c:scaling>
        <c:delete val="1"/>
        <c:axPos val="b"/>
        <c:majorGridlines>
          <c:spPr>
            <a:ln w="28575" cap="flat" cmpd="sng" algn="ctr">
              <a:solidFill>
                <a:srgbClr val="827E70"/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low"/>
        <c:crossAx val="1196401120"/>
        <c:crosses val="autoZero"/>
        <c:crossBetween val="midCat"/>
      </c:valAx>
      <c:valAx>
        <c:axId val="1196401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0006348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0.94071</cdr:y>
    </cdr:from>
    <cdr:to>
      <cdr:x>0.99568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15DFDAA-8F8E-E91E-E9DF-CBFFDD645FA9}"/>
            </a:ext>
          </a:extLst>
        </cdr:cNvPr>
        <cdr:cNvSpPr txBox="1"/>
      </cdr:nvSpPr>
      <cdr:spPr>
        <a:xfrm xmlns:a="http://schemas.openxmlformats.org/drawingml/2006/main">
          <a:off x="0" y="6587811"/>
          <a:ext cx="15538978" cy="4152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0.76102</cdr:x>
      <cdr:y>0.14357</cdr:y>
    </cdr:from>
    <cdr:to>
      <cdr:x>0.88048</cdr:x>
      <cdr:y>0.23478</cdr:y>
    </cdr:to>
    <cdr:sp macro="" textlink="">
      <cdr:nvSpPr>
        <cdr:cNvPr id="3" name="사각형: 둥근 모서리 2">
          <a:extLst xmlns:a="http://schemas.openxmlformats.org/drawingml/2006/main">
            <a:ext uri="{FF2B5EF4-FFF2-40B4-BE49-F238E27FC236}">
              <a16:creationId xmlns:a16="http://schemas.microsoft.com/office/drawing/2014/main" id="{AD9BC885-41C6-A5CB-596C-5FCA4BF0E699}"/>
            </a:ext>
          </a:extLst>
        </cdr:cNvPr>
        <cdr:cNvSpPr/>
      </cdr:nvSpPr>
      <cdr:spPr>
        <a:xfrm xmlns:a="http://schemas.openxmlformats.org/drawingml/2006/main">
          <a:off x="11876809" y="950191"/>
          <a:ext cx="1864340" cy="603677"/>
        </a:xfrm>
        <a:prstGeom xmlns:a="http://schemas.openxmlformats.org/drawingml/2006/main" prst="roundRect">
          <a:avLst/>
        </a:prstGeom>
        <a:solidFill xmlns:a="http://schemas.openxmlformats.org/drawingml/2006/main">
          <a:srgbClr val="E6B9B8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dirty="0">
              <a:solidFill>
                <a:schemeClr val="tx1"/>
              </a:solidFill>
            </a:rPr>
            <a:t>최신기술 </a:t>
          </a:r>
        </a:p>
        <a:p xmlns:a="http://schemas.openxmlformats.org/drawingml/2006/main">
          <a:pPr algn="ctr"/>
          <a:r>
            <a:rPr lang="ko-KR" altLang="en-US" dirty="0">
              <a:solidFill>
                <a:schemeClr val="tx1"/>
              </a:solidFill>
            </a:rPr>
            <a:t>운용 및 디자인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6A88F2-FC5E-E458-8193-D1112AF32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DA8DBE-EC62-8DCF-2048-18106A36C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ADBD-C284-4948-97ED-7451AEBDC562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437BA-4A3E-B19F-DC1B-B50859985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5731F-5505-9DDE-A6CE-92606338A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3642-F04A-4B6C-8BA7-AD80A9582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A610-7C73-4BCD-A3E4-8D34047C9EB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BA06-CB2A-4FFD-88E6-2FEF38ADE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9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6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2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2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B3F-D579-40D8-B1E6-0C9C275A6A36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C8BA-258E-48EA-8CE7-52C1B110181D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5DE-9C15-40E0-BD1C-42F6E3182B20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3AB-F297-42D5-B728-9E70942D92C1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9A5C-6FCA-42C0-932E-B6A3E2E279E9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AAA6-F20B-448F-B5A0-9CA7D6172342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98B-407D-4977-B34D-5644933F602E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8C99-6ACE-46B7-8CB2-6E768264F3E2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0CA-5869-4D02-A1A2-E62F68373DC2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CBB4-8094-44B6-8487-9F001B64DAE8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434-9A13-4CE7-A86C-AB21E520653B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8680-F3C0-4444-A032-2CE90F0E9A1D}" type="datetime1">
              <a:rPr lang="en-US" altLang="ko-KR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5" Type="http://schemas.openxmlformats.org/officeDocument/2006/relationships/image" Target="../media/image25.png"/><Relationship Id="rId10" Type="http://schemas.openxmlformats.org/officeDocument/2006/relationships/hyperlink" Target="https://gallery.appinventor.mit.edu/?galleryid=5311fd3d-461d-4a9e-a4c7-793d8956ba89" TargetMode="External"/><Relationship Id="rId4" Type="http://schemas.openxmlformats.org/officeDocument/2006/relationships/hyperlink" Target="https://glitch.com/~third-scrawny-coaster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0048" y="8376324"/>
            <a:ext cx="673778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Tel: 010-3075-8987</a:t>
            </a:r>
          </a:p>
          <a:p>
            <a:r>
              <a:rPr lang="en-US" sz="25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Mail: dongyul.lee95@gmail.com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5286" y="5142857"/>
            <a:ext cx="2772554" cy="1039489"/>
            <a:chOff x="1365286" y="5142857"/>
            <a:chExt cx="2772554" cy="10394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286" y="5142857"/>
              <a:ext cx="2772554" cy="10394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07575" y="5217488"/>
            <a:ext cx="4383119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100" b="1" dirty="0">
                <a:solidFill>
                  <a:srgbClr val="A8A59B"/>
                </a:solidFill>
                <a:latin typeface="Pretendard SemiBold" pitchFamily="34" charset="0"/>
                <a:cs typeface="Pretendard SemiBold" pitchFamily="34" charset="0"/>
              </a:rPr>
              <a:t>이동율  </a:t>
            </a:r>
            <a:endParaRPr lang="en-US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365287" y="3224918"/>
            <a:ext cx="13569914" cy="1585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7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PORTFOLIO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65286" y="2514181"/>
            <a:ext cx="21233971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100" dirty="0" err="1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현대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자동차</a:t>
            </a:r>
            <a:r>
              <a:rPr 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– 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글로벌 마케팅</a:t>
            </a:r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A98AE12B-27B5-6A04-F0E4-7695F104B011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1</a:t>
            </a:r>
            <a:endParaRPr lang="en-US" sz="2000" dirty="0"/>
          </a:p>
        </p:txBody>
      </p:sp>
      <p:pic>
        <p:nvPicPr>
          <p:cNvPr id="5" name="그림 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FCEC2B32-7078-9436-3A1F-EA70C79EB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1298943" y="1005870"/>
            <a:ext cx="26634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목 차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228224" y="1532465"/>
            <a:ext cx="11375433" cy="8625440"/>
            <a:chOff x="6882856" y="1698370"/>
            <a:chExt cx="11402858" cy="862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856" y="1698370"/>
              <a:ext cx="11402858" cy="86254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25605" y="2115727"/>
            <a:ext cx="8328795" cy="8032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자기소개</a:t>
            </a:r>
          </a:p>
          <a:p>
            <a:r>
              <a:rPr lang="en-US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학력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경력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스킬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장점</a:t>
            </a:r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r>
              <a:rPr lang="ko-KR" alt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학사 학습내용</a:t>
            </a:r>
            <a:endParaRPr lang="en-US" altLang="ko-KR" sz="3600" b="1" dirty="0">
              <a:solidFill>
                <a:srgbClr val="383838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전공과목 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Positioning Map</a:t>
            </a:r>
            <a:b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관련 역량</a:t>
            </a:r>
            <a:endParaRPr lang="en-US" altLang="ko-KR" sz="2800" dirty="0">
              <a:solidFill>
                <a:srgbClr val="383838"/>
              </a:solidFill>
            </a:endParaRPr>
          </a:p>
          <a:p>
            <a:br>
              <a:rPr lang="en-US" altLang="ko-KR" sz="2800" dirty="0"/>
            </a:br>
            <a:r>
              <a:rPr lang="ko-KR" alt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프로젝트 경험</a:t>
            </a:r>
            <a:b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교내 프로젝트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: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  최신기술 기획 개발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담당</a:t>
            </a:r>
            <a:b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우수 창업 선정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: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친환경 의류 플랫폼 사업 </a:t>
            </a:r>
            <a:endParaRPr lang="en-US" altLang="ko-KR" sz="2800" dirty="0"/>
          </a:p>
          <a:p>
            <a:endParaRPr lang="en-US" altLang="ko-KR" sz="2800" b="1" dirty="0">
              <a:solidFill>
                <a:srgbClr val="383838"/>
              </a:solidFill>
              <a:latin typeface="Pretendard" pitchFamily="34" charset="0"/>
            </a:endParaRPr>
          </a:p>
          <a:p>
            <a:r>
              <a:rPr lang="en-US" altLang="ko-KR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실무경험</a:t>
            </a:r>
            <a:endParaRPr lang="en-US" altLang="ko-KR" sz="2000" b="1" dirty="0">
              <a:solidFill>
                <a:srgbClr val="383838"/>
              </a:solidFill>
              <a:latin typeface="Pretendard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글로벌 브랜드 런칭 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TF</a:t>
            </a:r>
          </a:p>
          <a:p>
            <a:endParaRPr lang="en-US" altLang="ko-KR" sz="1600" b="1" dirty="0"/>
          </a:p>
          <a:p>
            <a:endParaRPr lang="en-US" altLang="ko-KR" sz="2000" b="1" dirty="0"/>
          </a:p>
          <a:p>
            <a:endParaRPr lang="en-US" altLang="ko-KR" sz="2800" dirty="0"/>
          </a:p>
          <a:p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r>
              <a:rPr lang="en-US" sz="2800" dirty="0">
                <a:solidFill>
                  <a:srgbClr val="383838"/>
                </a:solidFill>
                <a:cs typeface="Pretendard" pitchFamily="34" charset="0"/>
              </a:rPr>
              <a:t> </a:t>
            </a:r>
            <a:endParaRPr lang="en-US" sz="2800" dirty="0"/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CCC150B0-7E83-437F-7F95-6FF0D4F464CB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ED00D7A3-BC84-218C-D59C-C75E9E0CF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AB85F8-F371-989B-2410-BB4EE9B8EF04}"/>
              </a:ext>
            </a:extLst>
          </p:cNvPr>
          <p:cNvGrpSpPr/>
          <p:nvPr/>
        </p:nvGrpSpPr>
        <p:grpSpPr>
          <a:xfrm>
            <a:off x="7024966" y="2089871"/>
            <a:ext cx="8171176" cy="633666"/>
            <a:chOff x="7024966" y="2089871"/>
            <a:chExt cx="8171176" cy="6336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F22F0D-EF8A-CCFA-3381-C0BD146A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966" y="2115727"/>
              <a:ext cx="581955" cy="581955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69EAE18-45D1-7293-19AB-4E2AF6F29FDC}"/>
                </a:ext>
              </a:extLst>
            </p:cNvPr>
            <p:cNvSpPr/>
            <p:nvPr/>
          </p:nvSpPr>
          <p:spPr>
            <a:xfrm>
              <a:off x="14537816" y="2089871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03</a:t>
              </a:r>
              <a:endParaRPr lang="ko-KR" altLang="en-US" b="1" dirty="0">
                <a:solidFill>
                  <a:srgbClr val="383838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D503C1-B217-730A-6BFF-9B2BEC8A18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354" y="2380849"/>
              <a:ext cx="4309446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4ECF641-9004-AE9D-39F5-5234600EDC6A}"/>
              </a:ext>
            </a:extLst>
          </p:cNvPr>
          <p:cNvGrpSpPr/>
          <p:nvPr/>
        </p:nvGrpSpPr>
        <p:grpSpPr>
          <a:xfrm>
            <a:off x="7083701" y="3459085"/>
            <a:ext cx="8112441" cy="633666"/>
            <a:chOff x="7083701" y="3459085"/>
            <a:chExt cx="8112441" cy="63366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F987CA0-95DE-59F4-D68F-F3B86BE1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701" y="3514308"/>
              <a:ext cx="523220" cy="52322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E81B78-5471-C7AA-2982-CB043E965225}"/>
                </a:ext>
              </a:extLst>
            </p:cNvPr>
            <p:cNvSpPr/>
            <p:nvPr/>
          </p:nvSpPr>
          <p:spPr>
            <a:xfrm>
              <a:off x="14537816" y="3459085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04</a:t>
              </a:r>
              <a:endParaRPr lang="ko-KR" altLang="en-US" sz="32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5ADCEA6-B808-0058-5BDF-F6597964D6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3726719"/>
              <a:ext cx="3505200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9D4126F-063A-297F-07AD-19875D70CDE3}"/>
              </a:ext>
            </a:extLst>
          </p:cNvPr>
          <p:cNvGrpSpPr/>
          <p:nvPr/>
        </p:nvGrpSpPr>
        <p:grpSpPr>
          <a:xfrm>
            <a:off x="7124668" y="5310436"/>
            <a:ext cx="8071474" cy="633666"/>
            <a:chOff x="7124668" y="5310436"/>
            <a:chExt cx="8071474" cy="63366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61A3F99-6AFC-E1C0-0053-E349B1FC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668" y="5372100"/>
              <a:ext cx="510338" cy="510338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214671-64A7-8781-3F31-0F289140223C}"/>
                </a:ext>
              </a:extLst>
            </p:cNvPr>
            <p:cNvSpPr/>
            <p:nvPr/>
          </p:nvSpPr>
          <p:spPr>
            <a:xfrm>
              <a:off x="14537816" y="5310436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05</a:t>
              </a:r>
              <a:endParaRPr lang="ko-KR" altLang="en-US" sz="32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82E1CF1-8F0C-25D1-0506-FCA946E18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5627269"/>
              <a:ext cx="3505200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9A00EB-041C-2E67-778C-C7875671AD9D}"/>
              </a:ext>
            </a:extLst>
          </p:cNvPr>
          <p:cNvGrpSpPr/>
          <p:nvPr/>
        </p:nvGrpSpPr>
        <p:grpSpPr>
          <a:xfrm>
            <a:off x="7173087" y="7129686"/>
            <a:ext cx="8023055" cy="633666"/>
            <a:chOff x="7173087" y="7129686"/>
            <a:chExt cx="8023055" cy="63366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9E7FC47-6408-ECA2-9764-25E2A8347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087" y="7193947"/>
              <a:ext cx="483105" cy="48310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8C8B0C0-025D-B2A4-0005-F356152E688D}"/>
                </a:ext>
              </a:extLst>
            </p:cNvPr>
            <p:cNvSpPr/>
            <p:nvPr/>
          </p:nvSpPr>
          <p:spPr>
            <a:xfrm>
              <a:off x="14537816" y="7129686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07</a:t>
              </a:r>
              <a:endParaRPr lang="ko-KR" altLang="en-US" sz="3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FC25A9-B9D8-C0D9-6176-4619A337D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354" y="7435499"/>
              <a:ext cx="4309446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1D3F0BBE-8D2A-DD24-119A-0654F7B4F5CF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2</a:t>
            </a:r>
            <a:endParaRPr lang="en-US" sz="2000" dirty="0"/>
          </a:p>
        </p:txBody>
      </p:sp>
      <p:pic>
        <p:nvPicPr>
          <p:cNvPr id="2" name="그림 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095E883-38F2-83B6-1F57-0047C7114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412" y="1868185"/>
            <a:ext cx="16427650" cy="8418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7694" y="5752034"/>
            <a:ext cx="3586402" cy="2550485"/>
            <a:chOff x="3245158" y="6356456"/>
            <a:chExt cx="3670632" cy="3123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5158" y="6356456"/>
              <a:ext cx="3670632" cy="31234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7476" y="7499398"/>
            <a:ext cx="11159477" cy="2550485"/>
            <a:chOff x="7307541" y="6356456"/>
            <a:chExt cx="3670632" cy="31234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7541" y="6356456"/>
              <a:ext cx="3670632" cy="312348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97981" y="5799548"/>
            <a:ext cx="3576114" cy="21246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기본사항 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이름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</a:t>
            </a: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이동율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/ Owen Lee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생년월일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1995. 01. 05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연락처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010-3075-8987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이메일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dongyul.lee95@gmail.com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82120" y="8090850"/>
            <a:ext cx="299710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언어 역량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English: Authentic </a:t>
            </a:r>
            <a:br>
              <a:rPr lang="en-US" altLang="ko-KR" sz="20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</a:rPr>
              <a:t>- </a:t>
            </a: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Chinese: Intermediate</a:t>
            </a:r>
            <a:endParaRPr lang="en-US" altLang="ko-KR" sz="2000" i="1" dirty="0">
              <a:solidFill>
                <a:srgbClr val="383838"/>
              </a:solidFill>
              <a:latin typeface="Pretendard Ligh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3" y="1005870"/>
            <a:ext cx="36540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자기소개</a:t>
            </a:r>
            <a:endParaRPr lang="en-US" b="1" dirty="0">
              <a:solidFill>
                <a:srgbClr val="827E7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CE9F82-3E73-DC03-7B08-32630AD13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93" y="2172985"/>
            <a:ext cx="2480408" cy="3307210"/>
          </a:xfrm>
          <a:prstGeom prst="rect">
            <a:avLst/>
          </a:prstGeom>
        </p:spPr>
      </p:pic>
      <p:sp>
        <p:nvSpPr>
          <p:cNvPr id="11" name="Object 29">
            <a:extLst>
              <a:ext uri="{FF2B5EF4-FFF2-40B4-BE49-F238E27FC236}">
                <a16:creationId xmlns:a16="http://schemas.microsoft.com/office/drawing/2014/main" id="{7E4C3637-13E2-EF5E-DD66-460C127EC957}"/>
              </a:ext>
            </a:extLst>
          </p:cNvPr>
          <p:cNvSpPr txBox="1"/>
          <p:nvPr/>
        </p:nvSpPr>
        <p:spPr>
          <a:xfrm>
            <a:off x="5518710" y="7533514"/>
            <a:ext cx="179002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383838"/>
                </a:solidFill>
                <a:latin typeface="Pretendard SemiBold"/>
              </a:rPr>
              <a:t>Skill </a:t>
            </a:r>
          </a:p>
        </p:txBody>
      </p:sp>
      <p:sp>
        <p:nvSpPr>
          <p:cNvPr id="13" name="Object 31">
            <a:extLst>
              <a:ext uri="{FF2B5EF4-FFF2-40B4-BE49-F238E27FC236}">
                <a16:creationId xmlns:a16="http://schemas.microsoft.com/office/drawing/2014/main" id="{AE9B4439-00BF-03D7-252C-44E22466FAB7}"/>
              </a:ext>
            </a:extLst>
          </p:cNvPr>
          <p:cNvSpPr txBox="1"/>
          <p:nvPr/>
        </p:nvSpPr>
        <p:spPr>
          <a:xfrm>
            <a:off x="7983239" y="8056734"/>
            <a:ext cx="2799641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사업 지원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프로세스 개선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해외업무 소통 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시장 동향 파악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기술 판매이슈 해결 </a:t>
            </a: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14" name="Object 31">
            <a:extLst>
              <a:ext uri="{FF2B5EF4-FFF2-40B4-BE49-F238E27FC236}">
                <a16:creationId xmlns:a16="http://schemas.microsoft.com/office/drawing/2014/main" id="{3F65F91A-C7D6-9CCF-F417-A7D58E424558}"/>
              </a:ext>
            </a:extLst>
          </p:cNvPr>
          <p:cNvSpPr txBox="1"/>
          <p:nvPr/>
        </p:nvSpPr>
        <p:spPr>
          <a:xfrm>
            <a:off x="10747214" y="8134879"/>
            <a:ext cx="3223311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B2B </a:t>
            </a: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파트너 관리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제조 공급사 관리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해외 파트너사 협업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협상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BAD430DF-DAA3-1392-4997-3E4DBD138254}"/>
              </a:ext>
            </a:extLst>
          </p:cNvPr>
          <p:cNvSpPr txBox="1"/>
          <p:nvPr/>
        </p:nvSpPr>
        <p:spPr>
          <a:xfrm>
            <a:off x="4951323" y="2149438"/>
            <a:ext cx="5795892" cy="7602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학력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고등학교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: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캐나다 소재 고등학교 졸업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(Notre Dame Catholic Secondary School)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대학교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: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University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of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Toronto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졸업 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br>
              <a:rPr lang="en-US" altLang="ko-KR" sz="2800" dirty="0">
                <a:latin typeface="Pretendard Light"/>
              </a:rPr>
            </a:b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장점</a:t>
            </a: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비즈니스 소통 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유관 부서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 해외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동향 파악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신속한 이슈 해결 능력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프로젝트 </a:t>
            </a: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최신 기술 개발 프로젝트 </a:t>
            </a:r>
            <a:r>
              <a:rPr lang="en-US" altLang="ko-KR" sz="2000" dirty="0">
                <a:latin typeface="Pretendard Light"/>
              </a:rPr>
              <a:t>(VR, </a:t>
            </a:r>
            <a:r>
              <a:rPr lang="ko-KR" altLang="en-US" sz="2000" dirty="0">
                <a:latin typeface="Pretendard Light"/>
              </a:rPr>
              <a:t>안면인식</a:t>
            </a:r>
            <a:r>
              <a:rPr lang="en-US" altLang="ko-KR" sz="2000" dirty="0">
                <a:latin typeface="Pretendard Light"/>
              </a:rPr>
              <a:t>, </a:t>
            </a:r>
            <a:r>
              <a:rPr lang="ko-KR" altLang="en-US" sz="2000" dirty="0">
                <a:latin typeface="Pretendard Light"/>
              </a:rPr>
              <a:t>센서</a:t>
            </a:r>
            <a:r>
              <a:rPr lang="en-US" altLang="ko-KR" sz="2000" dirty="0">
                <a:latin typeface="Pretendard Light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지속유지가능 사업 창업 프로젝트</a:t>
            </a:r>
            <a:endParaRPr lang="en-US" altLang="ko-KR" sz="2000" dirty="0"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논문</a:t>
            </a:r>
            <a:r>
              <a:rPr lang="en-US" altLang="ko-KR" sz="2000" dirty="0">
                <a:latin typeface="Pretendard Light"/>
              </a:rPr>
              <a:t>: </a:t>
            </a:r>
            <a:r>
              <a:rPr lang="ko-KR" alt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개발도상국의 모바일 결제 채택에 대한 심리 연구 결과</a:t>
            </a:r>
            <a:br>
              <a:rPr lang="en-US" altLang="ko-KR" sz="2800" b="1" dirty="0">
                <a:solidFill>
                  <a:srgbClr val="827E70"/>
                </a:solidFill>
                <a:latin typeface="Pretendard Light"/>
              </a:rPr>
            </a:b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algn="just"/>
            <a:endParaRPr lang="en-US" altLang="ko-KR" sz="2400" dirty="0">
              <a:latin typeface="Pretendard Light"/>
            </a:endParaRPr>
          </a:p>
          <a:p>
            <a:pPr algn="just"/>
            <a:endParaRPr lang="en-US" altLang="ko-KR" sz="2400" dirty="0">
              <a:latin typeface="Pretendard Light"/>
            </a:endParaRPr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A9D3D700-D726-87A1-6AED-7A297A546425}"/>
              </a:ext>
            </a:extLst>
          </p:cNvPr>
          <p:cNvSpPr txBox="1"/>
          <p:nvPr/>
        </p:nvSpPr>
        <p:spPr>
          <a:xfrm>
            <a:off x="11398538" y="2149438"/>
            <a:ext cx="5402296" cy="4955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경력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/ 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총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2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년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6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개월  </a:t>
            </a: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㈜ 한국전자인증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정규직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/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팀장 대행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2022.02. ~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해외사업 개발 지원 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인증제품 시장조사 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     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글로벌 판매 전략 도출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     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심사 및 산업규정 준수 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유성텍스타일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인턴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2021.04. ~ 2021.10.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섬유 제조업체 발굴 및 관리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구매 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품질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조달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가격 협상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영업 지원</a:t>
            </a:r>
            <a:endParaRPr lang="en-US" sz="2400" dirty="0">
              <a:latin typeface="Pretendard Light"/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sp>
        <p:nvSpPr>
          <p:cNvPr id="15" name="Object 31">
            <a:extLst>
              <a:ext uri="{FF2B5EF4-FFF2-40B4-BE49-F238E27FC236}">
                <a16:creationId xmlns:a16="http://schemas.microsoft.com/office/drawing/2014/main" id="{2F5542B8-53A4-E36C-5666-7A8A9A8FD18A}"/>
              </a:ext>
            </a:extLst>
          </p:cNvPr>
          <p:cNvSpPr txBox="1"/>
          <p:nvPr/>
        </p:nvSpPr>
        <p:spPr>
          <a:xfrm>
            <a:off x="13421762" y="8056734"/>
            <a:ext cx="270114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사무 역량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엑셀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/PPT 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상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문서 작업 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상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보고 체계 이해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팀 관리 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(KPI &amp;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팀원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데이터 분석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중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FB2143D-930A-7929-3BCF-1398FA830758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3</a:t>
            </a:r>
            <a:endParaRPr lang="en-US" sz="2000" dirty="0"/>
          </a:p>
        </p:txBody>
      </p:sp>
      <p:pic>
        <p:nvPicPr>
          <p:cNvPr id="2" name="그림 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4D4282-F6DF-C437-DC81-D5E1871B7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9566" y="1012080"/>
            <a:ext cx="1864340" cy="60367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4344" y="67804"/>
            <a:ext cx="1020172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|</a:t>
            </a:r>
            <a:r>
              <a:rPr lang="ko-KR" altLang="en-US" sz="32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학사 학습내용</a:t>
            </a:r>
            <a:br>
              <a:rPr lang="en-US" sz="44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</a:br>
            <a:r>
              <a:rPr lang="en-US" sz="44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POSITIONING MAP</a:t>
            </a:r>
            <a:endParaRPr lang="en-US" sz="1200" dirty="0">
              <a:solidFill>
                <a:srgbClr val="827E7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25FC8C-F37F-E740-7473-70FCD5719A4D}"/>
              </a:ext>
            </a:extLst>
          </p:cNvPr>
          <p:cNvSpPr/>
          <p:nvPr/>
        </p:nvSpPr>
        <p:spPr>
          <a:xfrm>
            <a:off x="5573829" y="1023206"/>
            <a:ext cx="139823" cy="134213"/>
          </a:xfrm>
          <a:prstGeom prst="ellipse">
            <a:avLst/>
          </a:prstGeom>
          <a:solidFill>
            <a:srgbClr val="82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D4ACDF-9F15-78B0-7374-50F05C7F2E47}"/>
              </a:ext>
            </a:extLst>
          </p:cNvPr>
          <p:cNvGrpSpPr/>
          <p:nvPr/>
        </p:nvGrpSpPr>
        <p:grpSpPr>
          <a:xfrm>
            <a:off x="13056112" y="1105186"/>
            <a:ext cx="4145286" cy="461665"/>
            <a:chOff x="11242606" y="1197463"/>
            <a:chExt cx="4145286" cy="461665"/>
          </a:xfrm>
        </p:grpSpPr>
        <p:sp>
          <p:nvSpPr>
            <p:cNvPr id="62" name="Object 62"/>
            <p:cNvSpPr txBox="1"/>
            <p:nvPr/>
          </p:nvSpPr>
          <p:spPr>
            <a:xfrm>
              <a:off x="11242606" y="1197463"/>
              <a:ext cx="1618994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kern="0" spc="-1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범례</a:t>
              </a:r>
              <a:r>
                <a:rPr lang="en-US" altLang="ko-KR" sz="2400" kern="0" spc="-1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:</a:t>
              </a:r>
              <a:endParaRPr lang="en-US" dirty="0"/>
            </a:p>
          </p:txBody>
        </p:sp>
        <p:sp>
          <p:nvSpPr>
            <p:cNvPr id="981" name="직사각형 980">
              <a:extLst>
                <a:ext uri="{FF2B5EF4-FFF2-40B4-BE49-F238E27FC236}">
                  <a16:creationId xmlns:a16="http://schemas.microsoft.com/office/drawing/2014/main" id="{E567CACE-61D0-54D2-C2FB-34977673B52B}"/>
                </a:ext>
              </a:extLst>
            </p:cNvPr>
            <p:cNvSpPr/>
            <p:nvPr/>
          </p:nvSpPr>
          <p:spPr>
            <a:xfrm>
              <a:off x="12172713" y="1200606"/>
              <a:ext cx="1618994" cy="4585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고학년 전공</a:t>
              </a:r>
            </a:p>
          </p:txBody>
        </p:sp>
        <p:sp>
          <p:nvSpPr>
            <p:cNvPr id="983" name="직사각형 982">
              <a:extLst>
                <a:ext uri="{FF2B5EF4-FFF2-40B4-BE49-F238E27FC236}">
                  <a16:creationId xmlns:a16="http://schemas.microsoft.com/office/drawing/2014/main" id="{6447EFDC-1198-B047-93A2-D753F75504C1}"/>
                </a:ext>
              </a:extLst>
            </p:cNvPr>
            <p:cNvSpPr/>
            <p:nvPr/>
          </p:nvSpPr>
          <p:spPr>
            <a:xfrm>
              <a:off x="13768898" y="1200606"/>
              <a:ext cx="1618994" cy="4585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저학년 전공</a:t>
              </a: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5704127" y="4095927"/>
            <a:ext cx="1078322" cy="421280"/>
            <a:chOff x="5464958" y="4992652"/>
            <a:chExt cx="1078322" cy="4212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4958" y="4992652"/>
              <a:ext cx="1078322" cy="4212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07992" y="4420583"/>
            <a:ext cx="834830" cy="146868"/>
            <a:chOff x="5468823" y="5317308"/>
            <a:chExt cx="834830" cy="1468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8823" y="5317308"/>
              <a:ext cx="834830" cy="146868"/>
            </a:xfrm>
            <a:prstGeom prst="rect">
              <a:avLst/>
            </a:prstGeom>
          </p:spPr>
        </p:pic>
      </p:grpSp>
      <p:graphicFrame>
        <p:nvGraphicFramePr>
          <p:cNvPr id="970" name="차트 969">
            <a:extLst>
              <a:ext uri="{FF2B5EF4-FFF2-40B4-BE49-F238E27FC236}">
                <a16:creationId xmlns:a16="http://schemas.microsoft.com/office/drawing/2014/main" id="{BB586EBD-5B5D-21FF-13B1-4D349F1D7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00412"/>
              </p:ext>
            </p:extLst>
          </p:nvPr>
        </p:nvGraphicFramePr>
        <p:xfrm>
          <a:off x="1377101" y="1537558"/>
          <a:ext cx="15606394" cy="6618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72" name="TextBox 971">
            <a:extLst>
              <a:ext uri="{FF2B5EF4-FFF2-40B4-BE49-F238E27FC236}">
                <a16:creationId xmlns:a16="http://schemas.microsoft.com/office/drawing/2014/main" id="{05D36B7B-3D48-1A26-81CF-2514723E2D95}"/>
              </a:ext>
            </a:extLst>
          </p:cNvPr>
          <p:cNvSpPr txBox="1"/>
          <p:nvPr/>
        </p:nvSpPr>
        <p:spPr>
          <a:xfrm>
            <a:off x="1196457" y="8132975"/>
            <a:ext cx="56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C+</a:t>
            </a:r>
            <a:endParaRPr lang="ko-KR" altLang="en-US" sz="2000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0E45356-D506-D8F2-7C9C-4C690DE86C76}"/>
              </a:ext>
            </a:extLst>
          </p:cNvPr>
          <p:cNvSpPr txBox="1"/>
          <p:nvPr/>
        </p:nvSpPr>
        <p:spPr>
          <a:xfrm>
            <a:off x="38121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B-</a:t>
            </a:r>
            <a:endParaRPr lang="ko-KR" altLang="en-US" sz="2000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3BDE5F9E-C24C-8CF3-E7AB-97330DCD7638}"/>
              </a:ext>
            </a:extLst>
          </p:cNvPr>
          <p:cNvSpPr txBox="1"/>
          <p:nvPr/>
        </p:nvSpPr>
        <p:spPr>
          <a:xfrm>
            <a:off x="16537035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A+</a:t>
            </a:r>
            <a:endParaRPr lang="ko-KR" altLang="en-US" sz="2000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AD24C3D7-471A-0B45-4203-4C6C6C157AF1}"/>
              </a:ext>
            </a:extLst>
          </p:cNvPr>
          <p:cNvSpPr txBox="1"/>
          <p:nvPr/>
        </p:nvSpPr>
        <p:spPr>
          <a:xfrm>
            <a:off x="14036572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C8B44D5-AF99-95E2-094D-5C6E393D0E50}"/>
              </a:ext>
            </a:extLst>
          </p:cNvPr>
          <p:cNvSpPr txBox="1"/>
          <p:nvPr/>
        </p:nvSpPr>
        <p:spPr>
          <a:xfrm>
            <a:off x="114740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A-</a:t>
            </a:r>
            <a:endParaRPr lang="ko-KR" altLang="en-US" sz="2000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3C2706DB-9E23-9C20-C16C-7DAC258C49C2}"/>
              </a:ext>
            </a:extLst>
          </p:cNvPr>
          <p:cNvSpPr txBox="1"/>
          <p:nvPr/>
        </p:nvSpPr>
        <p:spPr>
          <a:xfrm>
            <a:off x="8909388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B+</a:t>
            </a:r>
            <a:endParaRPr lang="ko-KR" altLang="en-US" sz="2000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BCA3D0BA-58BA-EA6A-72E3-AA355DE9A7FE}"/>
              </a:ext>
            </a:extLst>
          </p:cNvPr>
          <p:cNvSpPr txBox="1"/>
          <p:nvPr/>
        </p:nvSpPr>
        <p:spPr>
          <a:xfrm>
            <a:off x="64029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980" name="사각형: 둥근 모서리 979">
            <a:extLst>
              <a:ext uri="{FF2B5EF4-FFF2-40B4-BE49-F238E27FC236}">
                <a16:creationId xmlns:a16="http://schemas.microsoft.com/office/drawing/2014/main" id="{EB076145-81C8-A68B-2BC2-90B03307C62B}"/>
              </a:ext>
            </a:extLst>
          </p:cNvPr>
          <p:cNvSpPr/>
          <p:nvPr/>
        </p:nvSpPr>
        <p:spPr>
          <a:xfrm>
            <a:off x="10736075" y="5158602"/>
            <a:ext cx="1864232" cy="6316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정보시스템개론</a:t>
            </a:r>
          </a:p>
        </p:txBody>
      </p:sp>
      <p:sp>
        <p:nvSpPr>
          <p:cNvPr id="984" name="Object 62">
            <a:extLst>
              <a:ext uri="{FF2B5EF4-FFF2-40B4-BE49-F238E27FC236}">
                <a16:creationId xmlns:a16="http://schemas.microsoft.com/office/drawing/2014/main" id="{D90F0529-172C-368B-7C9E-EF58D6655D82}"/>
              </a:ext>
            </a:extLst>
          </p:cNvPr>
          <p:cNvSpPr txBox="1"/>
          <p:nvPr/>
        </p:nvSpPr>
        <p:spPr>
          <a:xfrm>
            <a:off x="17016283" y="8083087"/>
            <a:ext cx="102166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성적</a:t>
            </a:r>
            <a:endParaRPr lang="en-US" altLang="ko-KR" sz="2400" b="1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endParaRPr lang="en-US" dirty="0"/>
          </a:p>
        </p:txBody>
      </p:sp>
      <p:sp>
        <p:nvSpPr>
          <p:cNvPr id="985" name="Object 62">
            <a:extLst>
              <a:ext uri="{FF2B5EF4-FFF2-40B4-BE49-F238E27FC236}">
                <a16:creationId xmlns:a16="http://schemas.microsoft.com/office/drawing/2014/main" id="{8E8FAE72-60AC-AD2C-AF95-8FE1B889B72C}"/>
              </a:ext>
            </a:extLst>
          </p:cNvPr>
          <p:cNvSpPr txBox="1"/>
          <p:nvPr/>
        </p:nvSpPr>
        <p:spPr>
          <a:xfrm>
            <a:off x="250055" y="1606000"/>
            <a:ext cx="247178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직무 연관도</a:t>
            </a:r>
            <a:endParaRPr lang="en-US" altLang="ko-KR" sz="2400" b="1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endParaRPr lang="en-US" dirty="0"/>
          </a:p>
        </p:txBody>
      </p:sp>
      <p:sp>
        <p:nvSpPr>
          <p:cNvPr id="986" name="Object 62">
            <a:extLst>
              <a:ext uri="{FF2B5EF4-FFF2-40B4-BE49-F238E27FC236}">
                <a16:creationId xmlns:a16="http://schemas.microsoft.com/office/drawing/2014/main" id="{2C4AD3B6-3E23-B55B-4942-AFE137B11946}"/>
              </a:ext>
            </a:extLst>
          </p:cNvPr>
          <p:cNvSpPr txBox="1"/>
          <p:nvPr/>
        </p:nvSpPr>
        <p:spPr>
          <a:xfrm>
            <a:off x="786285" y="2095874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높음</a:t>
            </a:r>
            <a:endParaRPr lang="en-US" dirty="0"/>
          </a:p>
        </p:txBody>
      </p:sp>
      <p:sp>
        <p:nvSpPr>
          <p:cNvPr id="987" name="Object 62">
            <a:extLst>
              <a:ext uri="{FF2B5EF4-FFF2-40B4-BE49-F238E27FC236}">
                <a16:creationId xmlns:a16="http://schemas.microsoft.com/office/drawing/2014/main" id="{6BB593E0-92BD-B6CD-2F26-89E759D41334}"/>
              </a:ext>
            </a:extLst>
          </p:cNvPr>
          <p:cNvSpPr txBox="1"/>
          <p:nvPr/>
        </p:nvSpPr>
        <p:spPr>
          <a:xfrm>
            <a:off x="728394" y="7813230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낮음</a:t>
            </a:r>
            <a:endParaRPr 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B7C219-5C01-D321-A788-1CCB7A986562}"/>
              </a:ext>
            </a:extLst>
          </p:cNvPr>
          <p:cNvSpPr/>
          <p:nvPr/>
        </p:nvSpPr>
        <p:spPr>
          <a:xfrm>
            <a:off x="13243406" y="1895521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9BC885-41C6-A5CB-596C-5FCA4BF0E699}"/>
              </a:ext>
            </a:extLst>
          </p:cNvPr>
          <p:cNvSpPr/>
          <p:nvPr/>
        </p:nvSpPr>
        <p:spPr>
          <a:xfrm>
            <a:off x="10736074" y="4426703"/>
            <a:ext cx="1864232" cy="60367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디지털 마케팅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E8F5C9-9459-F869-C7BB-2A0F9499BEE3}"/>
              </a:ext>
            </a:extLst>
          </p:cNvPr>
          <p:cNvSpPr/>
          <p:nvPr/>
        </p:nvSpPr>
        <p:spPr>
          <a:xfrm>
            <a:off x="10714956" y="2551495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기업 운영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995BC-4D4E-E421-A38D-58A2D3BDC9A7}"/>
              </a:ext>
            </a:extLst>
          </p:cNvPr>
          <p:cNvSpPr/>
          <p:nvPr/>
        </p:nvSpPr>
        <p:spPr>
          <a:xfrm>
            <a:off x="15895140" y="2924865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기업 위기 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A99C54-91AA-82BC-F284-3FFCD42F912D}"/>
              </a:ext>
            </a:extLst>
          </p:cNvPr>
          <p:cNvSpPr/>
          <p:nvPr/>
        </p:nvSpPr>
        <p:spPr>
          <a:xfrm>
            <a:off x="10714957" y="3206929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디지털 혁신 트렌드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9F188A-E9FB-8F2F-6F1F-2DB0110E659F}"/>
              </a:ext>
            </a:extLst>
          </p:cNvPr>
          <p:cNvSpPr/>
          <p:nvPr/>
        </p:nvSpPr>
        <p:spPr>
          <a:xfrm>
            <a:off x="13243406" y="3791716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4C5C6F-80A3-139B-1F75-8CD9E6C1B4F8}"/>
              </a:ext>
            </a:extLst>
          </p:cNvPr>
          <p:cNvSpPr/>
          <p:nvPr/>
        </p:nvSpPr>
        <p:spPr>
          <a:xfrm>
            <a:off x="15908250" y="3604346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금융학개론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DA2E5D-B556-61DA-79F8-FBAD93878A58}"/>
              </a:ext>
            </a:extLst>
          </p:cNvPr>
          <p:cNvSpPr/>
          <p:nvPr/>
        </p:nvSpPr>
        <p:spPr>
          <a:xfrm>
            <a:off x="13233914" y="3144606"/>
            <a:ext cx="1864232" cy="5565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DB2E2D-32A0-906D-CBE6-42598311EC94}"/>
              </a:ext>
            </a:extLst>
          </p:cNvPr>
          <p:cNvSpPr/>
          <p:nvPr/>
        </p:nvSpPr>
        <p:spPr>
          <a:xfrm>
            <a:off x="5512336" y="4786113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소통과 광고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39FEC1-D999-E3EE-D0DF-30CDCF188F20}"/>
              </a:ext>
            </a:extLst>
          </p:cNvPr>
          <p:cNvSpPr/>
          <p:nvPr/>
        </p:nvSpPr>
        <p:spPr>
          <a:xfrm>
            <a:off x="3092258" y="3822827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성과 평가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97E51A-06DF-964A-840B-3C83661FA99D}"/>
              </a:ext>
            </a:extLst>
          </p:cNvPr>
          <p:cNvSpPr/>
          <p:nvPr/>
        </p:nvSpPr>
        <p:spPr>
          <a:xfrm>
            <a:off x="3124922" y="4583304"/>
            <a:ext cx="1864232" cy="7607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구조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 및 실용성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FE8FAB-DD37-6752-27AC-4AC9E18FEC6F}"/>
              </a:ext>
            </a:extLst>
          </p:cNvPr>
          <p:cNvGrpSpPr/>
          <p:nvPr/>
        </p:nvGrpSpPr>
        <p:grpSpPr>
          <a:xfrm>
            <a:off x="1326857" y="6100722"/>
            <a:ext cx="15450723" cy="167343"/>
            <a:chOff x="1326857" y="6100722"/>
            <a:chExt cx="15450723" cy="16734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FBD1C46-53E4-0475-996E-4340E5F1C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801" y="6174818"/>
              <a:ext cx="15324835" cy="25406"/>
            </a:xfrm>
            <a:prstGeom prst="line">
              <a:avLst/>
            </a:prstGeom>
            <a:ln w="38100">
              <a:solidFill>
                <a:srgbClr val="827E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FE2ED69-E22D-99C2-B724-DA5194B3B3BF}"/>
                </a:ext>
              </a:extLst>
            </p:cNvPr>
            <p:cNvSpPr/>
            <p:nvPr/>
          </p:nvSpPr>
          <p:spPr>
            <a:xfrm>
              <a:off x="16641898" y="6100722"/>
              <a:ext cx="135682" cy="135683"/>
            </a:xfrm>
            <a:prstGeom prst="ellipse">
              <a:avLst/>
            </a:prstGeom>
            <a:solidFill>
              <a:srgbClr val="82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02AC2AB-F882-A87F-F701-3F21F8EC4D19}"/>
                </a:ext>
              </a:extLst>
            </p:cNvPr>
            <p:cNvSpPr/>
            <p:nvPr/>
          </p:nvSpPr>
          <p:spPr>
            <a:xfrm>
              <a:off x="1326857" y="6132382"/>
              <a:ext cx="135682" cy="135683"/>
            </a:xfrm>
            <a:prstGeom prst="ellipse">
              <a:avLst/>
            </a:prstGeom>
            <a:solidFill>
              <a:srgbClr val="82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66939F-DA1F-DDAD-D5D1-B6D12BB15F66}"/>
              </a:ext>
            </a:extLst>
          </p:cNvPr>
          <p:cNvSpPr/>
          <p:nvPr/>
        </p:nvSpPr>
        <p:spPr>
          <a:xfrm>
            <a:off x="10736073" y="3818444"/>
            <a:ext cx="1864233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기술법률론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B8C370-F561-55B0-8CC4-87077165C6C8}"/>
              </a:ext>
            </a:extLst>
          </p:cNvPr>
          <p:cNvSpPr/>
          <p:nvPr/>
        </p:nvSpPr>
        <p:spPr>
          <a:xfrm>
            <a:off x="8141015" y="5767479"/>
            <a:ext cx="2078567" cy="7832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커뮤니케이션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연구방법론</a:t>
            </a:r>
          </a:p>
        </p:txBody>
      </p:sp>
      <p:sp>
        <p:nvSpPr>
          <p:cNvPr id="32" name="Object 62">
            <a:extLst>
              <a:ext uri="{FF2B5EF4-FFF2-40B4-BE49-F238E27FC236}">
                <a16:creationId xmlns:a16="http://schemas.microsoft.com/office/drawing/2014/main" id="{A68C68BF-AEE9-1007-24C0-D5F0EF648A51}"/>
              </a:ext>
            </a:extLst>
          </p:cNvPr>
          <p:cNvSpPr txBox="1"/>
          <p:nvPr/>
        </p:nvSpPr>
        <p:spPr>
          <a:xfrm>
            <a:off x="652394" y="6002855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보통</a:t>
            </a:r>
            <a:endParaRPr 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8AF6550-5D3B-0E0E-206D-D819EC7C061D}"/>
              </a:ext>
            </a:extLst>
          </p:cNvPr>
          <p:cNvSpPr/>
          <p:nvPr/>
        </p:nvSpPr>
        <p:spPr>
          <a:xfrm>
            <a:off x="1239668" y="8841227"/>
            <a:ext cx="15743827" cy="1318925"/>
          </a:xfrm>
          <a:prstGeom prst="roundRect">
            <a:avLst/>
          </a:prstGeom>
          <a:solidFill>
            <a:srgbClr val="82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bg1"/>
                </a:solidFill>
              </a:rPr>
              <a:t>관련 역량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A. </a:t>
            </a:r>
            <a:r>
              <a:rPr lang="ko-KR" altLang="en-US" dirty="0">
                <a:solidFill>
                  <a:schemeClr val="bg1"/>
                </a:solidFill>
              </a:rPr>
              <a:t>디지털 기술을 활용하여 경영 및 조직의 문제를 창의적이고 혁신적인 방법으로 해결하고 새로운 사업을 발굴하는 법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B. </a:t>
            </a:r>
            <a:r>
              <a:rPr lang="ko-KR" altLang="en-US" dirty="0">
                <a:solidFill>
                  <a:schemeClr val="bg1"/>
                </a:solidFill>
              </a:rPr>
              <a:t>기업에서 실사용 되는 최신 디지털 기술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블록체인</a:t>
            </a:r>
            <a:r>
              <a:rPr lang="en-US" altLang="ko-KR" dirty="0">
                <a:solidFill>
                  <a:schemeClr val="bg1"/>
                </a:solidFill>
              </a:rPr>
              <a:t>, VR</a:t>
            </a:r>
            <a:r>
              <a:rPr lang="ko-KR" altLang="en-US" dirty="0">
                <a:solidFill>
                  <a:schemeClr val="bg1"/>
                </a:solidFill>
              </a:rPr>
              <a:t> 및 데이터베이스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연구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구축 및 분석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C. </a:t>
            </a:r>
            <a:r>
              <a:rPr lang="ko-KR" altLang="en-US" dirty="0">
                <a:solidFill>
                  <a:schemeClr val="bg1"/>
                </a:solidFill>
              </a:rPr>
              <a:t>기존의 경영 지식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재무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조직 행동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위험 관리 및 프로젝트 관리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배우고 이를 최신기술 및 비즈니스 트렌드에 접목한 과제 수행  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687A96-7DB2-24D2-AEED-3792EB375B69}"/>
              </a:ext>
            </a:extLst>
          </p:cNvPr>
          <p:cNvSpPr/>
          <p:nvPr/>
        </p:nvSpPr>
        <p:spPr>
          <a:xfrm>
            <a:off x="3092258" y="5446636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아키텍처 및 유용성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F39-462A-BD29-10CF-8C6B229DC99B}"/>
              </a:ext>
            </a:extLst>
          </p:cNvPr>
          <p:cNvSpPr/>
          <p:nvPr/>
        </p:nvSpPr>
        <p:spPr>
          <a:xfrm>
            <a:off x="5625244" y="5866725"/>
            <a:ext cx="1864232" cy="60367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 도시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DF112F-A729-262B-6A17-9556DE3A543F}"/>
              </a:ext>
            </a:extLst>
          </p:cNvPr>
          <p:cNvSpPr/>
          <p:nvPr/>
        </p:nvSpPr>
        <p:spPr>
          <a:xfrm>
            <a:off x="10736073" y="5910568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인사 조직</a:t>
            </a: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9E04963E-49E1-E5AC-A035-8702E703C5A3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</a:t>
            </a:r>
            <a:endParaRPr lang="en-US" sz="200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7F1D5741-3BFC-3022-3573-ED1752003F03}"/>
              </a:ext>
            </a:extLst>
          </p:cNvPr>
          <p:cNvSpPr txBox="1"/>
          <p:nvPr/>
        </p:nvSpPr>
        <p:spPr>
          <a:xfrm>
            <a:off x="17733144" y="9725680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</a:rPr>
              <a:t>4</a:t>
            </a:r>
            <a:endParaRPr lang="en-US" sz="2000" dirty="0"/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B4C8570-F1C2-EC9C-A944-406C2D828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95" y="1784864"/>
            <a:ext cx="16427650" cy="84188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5309760" y="3998883"/>
            <a:ext cx="1602327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  <a:hlinkClick r:id="rId4"/>
              </a:rPr>
              <a:t>VR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  <a:hlinkClick r:id="rId4"/>
              </a:rPr>
              <a:t> 환경 구현</a:t>
            </a:r>
            <a:endParaRPr lang="en-US" altLang="ko-KR" b="1" dirty="0">
              <a:solidFill>
                <a:srgbClr val="383838"/>
              </a:solidFill>
              <a:latin typeface="Pretendard Light" pitchFamily="34" charset="0"/>
            </a:endParaRP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37886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교내 프로젝트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최신 기술 어플 코딩 및 디자인 담당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7E6714-9C45-372A-061F-9DF0FA8770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22184" b="4112"/>
          <a:stretch/>
        </p:blipFill>
        <p:spPr>
          <a:xfrm>
            <a:off x="12246961" y="2101989"/>
            <a:ext cx="4463764" cy="192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FE323-2A97-AAFA-A80F-25E3A62314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927"/>
          <a:stretch/>
        </p:blipFill>
        <p:spPr>
          <a:xfrm>
            <a:off x="14311934" y="4440940"/>
            <a:ext cx="2567238" cy="2341131"/>
          </a:xfrm>
          <a:prstGeom prst="rect">
            <a:avLst/>
          </a:prstGeom>
        </p:spPr>
      </p:pic>
      <p:sp>
        <p:nvSpPr>
          <p:cNvPr id="8" name="Object 29">
            <a:extLst>
              <a:ext uri="{FF2B5EF4-FFF2-40B4-BE49-F238E27FC236}">
                <a16:creationId xmlns:a16="http://schemas.microsoft.com/office/drawing/2014/main" id="{B6D2C7B7-74B7-6D85-6EFA-EB1DF79AC001}"/>
              </a:ext>
            </a:extLst>
          </p:cNvPr>
          <p:cNvSpPr txBox="1"/>
          <p:nvPr/>
        </p:nvSpPr>
        <p:spPr>
          <a:xfrm>
            <a:off x="15417731" y="6632043"/>
            <a:ext cx="1515952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383838"/>
                </a:solidFill>
                <a:latin typeface="Pretendard Light" pitchFamily="34" charset="0"/>
              </a:rPr>
              <a:t>챗봇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 웹 적용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52D25-DBE7-D82C-F282-1044F8B204C0}"/>
              </a:ext>
            </a:extLst>
          </p:cNvPr>
          <p:cNvGrpSpPr/>
          <p:nvPr/>
        </p:nvGrpSpPr>
        <p:grpSpPr>
          <a:xfrm>
            <a:off x="10888056" y="4759602"/>
            <a:ext cx="3259980" cy="1929787"/>
            <a:chOff x="9448800" y="6211813"/>
            <a:chExt cx="3937643" cy="253484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235B43-45C8-1490-51CD-504729B0F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8800" y="6211813"/>
              <a:ext cx="2617832" cy="253484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AEE52D2-49C3-D436-9AEF-00F30FBDF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2258"/>
            <a:stretch/>
          </p:blipFill>
          <p:spPr>
            <a:xfrm>
              <a:off x="12147479" y="6265350"/>
              <a:ext cx="1238964" cy="2204486"/>
            </a:xfrm>
            <a:prstGeom prst="rect">
              <a:avLst/>
            </a:prstGeom>
          </p:spPr>
        </p:pic>
      </p:grpSp>
      <p:sp>
        <p:nvSpPr>
          <p:cNvPr id="18" name="Object 29">
            <a:extLst>
              <a:ext uri="{FF2B5EF4-FFF2-40B4-BE49-F238E27FC236}">
                <a16:creationId xmlns:a16="http://schemas.microsoft.com/office/drawing/2014/main" id="{8A917A79-8F4F-FBCA-A482-0D935CA16D9B}"/>
              </a:ext>
            </a:extLst>
          </p:cNvPr>
          <p:cNvSpPr txBox="1"/>
          <p:nvPr/>
        </p:nvSpPr>
        <p:spPr>
          <a:xfrm>
            <a:off x="10888058" y="6582946"/>
            <a:ext cx="3583528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  <a:hlinkClick r:id="rId10"/>
              </a:rPr>
              <a:t>코로나 대비 자기 관리 어플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개발</a:t>
            </a:r>
            <a:endParaRPr lang="en-US" dirty="0"/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5BA3183C-4675-6BEA-58B1-E7087C3520BA}"/>
              </a:ext>
            </a:extLst>
          </p:cNvPr>
          <p:cNvSpPr txBox="1"/>
          <p:nvPr/>
        </p:nvSpPr>
        <p:spPr>
          <a:xfrm>
            <a:off x="14859000" y="9386496"/>
            <a:ext cx="2225077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383838"/>
                </a:solidFill>
                <a:latin typeface="Pretendard Light" pitchFamily="34" charset="0"/>
              </a:rPr>
              <a:t>안면인식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어플 개발</a:t>
            </a:r>
            <a:endParaRPr 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43324DAF-CB12-B838-4CDF-C4CFFF34A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78178"/>
              </p:ext>
            </p:extLst>
          </p:nvPr>
        </p:nvGraphicFramePr>
        <p:xfrm>
          <a:off x="789210" y="1944333"/>
          <a:ext cx="5535390" cy="71623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0196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3855194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98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University of Toronto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최신기술 운용 및 디자인 수업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98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2020.09.~ 2021.04.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597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138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기술 개발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개발 일지 보고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실사용 방안 작성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사회 이론 기반 에세이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138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기초 어플 및 </a:t>
                      </a:r>
                      <a:r>
                        <a:rPr lang="en-US" altLang="ko-KR" dirty="0"/>
                        <a:t>VR</a:t>
                      </a:r>
                      <a:r>
                        <a:rPr lang="ko-KR" altLang="en-US" dirty="0"/>
                        <a:t> 코딩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개발 일지 작성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사회적 필요성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실사용 방안 수립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180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개발 일지 및 기획안 작성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기초 코딩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어플 디자인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최신 기술 응용 및 유용성 평가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008DD89-5564-EC20-8D5D-66EC700AFC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2730" y="7490383"/>
            <a:ext cx="3839158" cy="2008674"/>
          </a:xfrm>
          <a:prstGeom prst="rect">
            <a:avLst/>
          </a:prstGeom>
        </p:spPr>
      </p:pic>
      <p:sp>
        <p:nvSpPr>
          <p:cNvPr id="13" name="Object 29">
            <a:extLst>
              <a:ext uri="{FF2B5EF4-FFF2-40B4-BE49-F238E27FC236}">
                <a16:creationId xmlns:a16="http://schemas.microsoft.com/office/drawing/2014/main" id="{96B0D707-A464-966A-5E71-512847D1EBD3}"/>
              </a:ext>
            </a:extLst>
          </p:cNvPr>
          <p:cNvSpPr txBox="1"/>
          <p:nvPr/>
        </p:nvSpPr>
        <p:spPr>
          <a:xfrm>
            <a:off x="7500718" y="4133605"/>
            <a:ext cx="2952710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MIT App Inventor Block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코딩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 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BD3EE6-836B-DABE-BEFD-FD90BAB6BD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4202" y="2159512"/>
            <a:ext cx="2934109" cy="21338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9ADD99-3B09-4E0F-42AA-D27DDCA0B9F6}"/>
              </a:ext>
            </a:extLst>
          </p:cNvPr>
          <p:cNvSpPr/>
          <p:nvPr/>
        </p:nvSpPr>
        <p:spPr>
          <a:xfrm>
            <a:off x="6477000" y="1944334"/>
            <a:ext cx="4122638" cy="525061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5345C7-DBAB-59C2-5371-2378D2643B4A}"/>
              </a:ext>
            </a:extLst>
          </p:cNvPr>
          <p:cNvSpPr/>
          <p:nvPr/>
        </p:nvSpPr>
        <p:spPr>
          <a:xfrm>
            <a:off x="10789026" y="1944336"/>
            <a:ext cx="6090146" cy="8152164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2491745-F3C2-146A-5D71-08B232B7C3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4081" y="4930725"/>
            <a:ext cx="3685354" cy="1709293"/>
          </a:xfrm>
          <a:prstGeom prst="rect">
            <a:avLst/>
          </a:prstGeom>
        </p:spPr>
      </p:pic>
      <p:sp>
        <p:nvSpPr>
          <p:cNvPr id="23" name="Object 29">
            <a:extLst>
              <a:ext uri="{FF2B5EF4-FFF2-40B4-BE49-F238E27FC236}">
                <a16:creationId xmlns:a16="http://schemas.microsoft.com/office/drawing/2014/main" id="{C546243B-1FEF-7162-EB43-AEC1906DC86A}"/>
              </a:ext>
            </a:extLst>
          </p:cNvPr>
          <p:cNvSpPr txBox="1"/>
          <p:nvPr/>
        </p:nvSpPr>
        <p:spPr>
          <a:xfrm>
            <a:off x="8634866" y="6730082"/>
            <a:ext cx="1815954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Glitch HTML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코딩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 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6F366-4D79-78DA-B56B-FC96A14B1A6D}"/>
              </a:ext>
            </a:extLst>
          </p:cNvPr>
          <p:cNvSpPr/>
          <p:nvPr/>
        </p:nvSpPr>
        <p:spPr>
          <a:xfrm>
            <a:off x="6478550" y="7194954"/>
            <a:ext cx="4122638" cy="2901544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62922FFD-CC5A-B8B9-1AE4-EA6AD36BAE9A}"/>
              </a:ext>
            </a:extLst>
          </p:cNvPr>
          <p:cNvSpPr txBox="1"/>
          <p:nvPr/>
        </p:nvSpPr>
        <p:spPr>
          <a:xfrm>
            <a:off x="7733215" y="9633871"/>
            <a:ext cx="3144902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개발 일지 및 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Usability Essay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  </a:t>
            </a:r>
            <a:endParaRPr 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4227D3-ED97-9932-81E1-66E36BA8C0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543" y="7479183"/>
            <a:ext cx="1898728" cy="15650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9488E1-A20C-2FB4-8CFD-6A2E29C247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2171" y="7538825"/>
            <a:ext cx="1871961" cy="1505369"/>
          </a:xfrm>
          <a:prstGeom prst="rect">
            <a:avLst/>
          </a:prstGeom>
        </p:spPr>
      </p:pic>
      <p:sp>
        <p:nvSpPr>
          <p:cNvPr id="27" name="Object 8">
            <a:extLst>
              <a:ext uri="{FF2B5EF4-FFF2-40B4-BE49-F238E27FC236}">
                <a16:creationId xmlns:a16="http://schemas.microsoft.com/office/drawing/2014/main" id="{2C2223EA-A1BA-06FC-4DBF-637DC2F92F2B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5</a:t>
            </a:r>
            <a:endParaRPr lang="en-US" sz="2000" dirty="0"/>
          </a:p>
        </p:txBody>
      </p:sp>
      <p:pic>
        <p:nvPicPr>
          <p:cNvPr id="9" name="그림 8" descr="텍스트, 폰트, 그래픽, 로고이(가) 표시된 사진">
            <a:extLst>
              <a:ext uri="{FF2B5EF4-FFF2-40B4-BE49-F238E27FC236}">
                <a16:creationId xmlns:a16="http://schemas.microsoft.com/office/drawing/2014/main" id="{9C2A7947-0CA5-BDD7-FE31-ABDED11FBA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59C39A1B-F354-1336-382E-01451335DE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68185"/>
            <a:ext cx="16427650" cy="8418815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69890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프로젝트 경험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친환경 소재 의류 판매 플랫폼 기획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33400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5F8A839-CE07-843D-2AFB-826CB7D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70884"/>
              </p:ext>
            </p:extLst>
          </p:nvPr>
        </p:nvGraphicFramePr>
        <p:xfrm>
          <a:off x="838200" y="2034570"/>
          <a:ext cx="6414100" cy="8198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6918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4467182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62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University of Toronto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기술 기업 운영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60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2021.03. ~ 2021.04.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367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890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지속유지 가능 목적성 사업 창업 기획</a:t>
                      </a:r>
                      <a:r>
                        <a:rPr lang="en-US" altLang="ko-KR" dirty="0"/>
                        <a:t>: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친환경 소재 의류 판매 및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플랫폼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62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제품 개발 담당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플랫폼 기획 및 의류 벤더 연결 기획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4896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창업 시 제품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마케팅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재정 등의 인사 구조를 정의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회사 경쟁력 향상을 위한 시장 경쟁사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소비자 조사 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Product Manager</a:t>
                      </a:r>
                      <a:r>
                        <a:rPr lang="ko-KR" altLang="en-US" dirty="0"/>
                        <a:t>로서 플랫폼에서 판매되는 의류들의 친환경적인 요소 검증 방식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기획 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플랫폼이 제공할 수 있는 친환경 운동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기능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섬유 유통업체에서 근무한 경험을 바탕으로 시장 규모 조사와 소비자 타겟층 확립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펀딩기회로</a:t>
                      </a:r>
                      <a:r>
                        <a:rPr lang="ko-KR" altLang="en-US" dirty="0"/>
                        <a:t> 이어질 수 있도록 현실적인 재정 및 창업 기획안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BCCCDBF-74EB-9E15-3FC9-0204341B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050" y="3274120"/>
            <a:ext cx="4391270" cy="24395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C4DF1F-9E0F-05E8-C6E6-9651B216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050" y="5791199"/>
            <a:ext cx="4391270" cy="2270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3E83B-ED54-FFFF-14B3-DBA98F4AB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040" y="3312220"/>
            <a:ext cx="4422488" cy="2439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BC336-5FA4-03C6-C223-2A435F731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040" y="5829300"/>
            <a:ext cx="4391270" cy="24299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8AAD0971-921B-9837-F547-5AE2E60776C7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6</a:t>
            </a:r>
            <a:endParaRPr lang="en-US" sz="2000" dirty="0"/>
          </a:p>
        </p:txBody>
      </p:sp>
      <p:pic>
        <p:nvPicPr>
          <p:cNvPr id="3" name="그림 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B34789-DF64-6BE1-D196-E5F139637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59C39A1B-F354-1336-382E-01451335DE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68185"/>
            <a:ext cx="16427650" cy="8418815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69890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실무경험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인증 제품 국내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/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글로벌 런칭 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TF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33400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5F8A839-CE07-843D-2AFB-826CB7D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08771"/>
              </p:ext>
            </p:extLst>
          </p:nvPr>
        </p:nvGraphicFramePr>
        <p:xfrm>
          <a:off x="838200" y="2088021"/>
          <a:ext cx="6400800" cy="80809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2881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4457919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한국전자인증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기간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2022.10 ~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인원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16</a:t>
                      </a:r>
                      <a:r>
                        <a:rPr lang="ko-KR" altLang="en-US" dirty="0"/>
                        <a:t>명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국내 유관 부서</a:t>
                      </a:r>
                      <a:r>
                        <a:rPr lang="en-US" altLang="ko-KR" dirty="0"/>
                        <a:t>: 13</a:t>
                      </a:r>
                      <a:r>
                        <a:rPr lang="ko-KR" altLang="en-US" dirty="0"/>
                        <a:t>명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해외 파트너사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명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프로젝트 목적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보안인증 제품 국내 판매 </a:t>
                      </a:r>
                      <a:br>
                        <a:rPr lang="en-US" altLang="ko-KR"/>
                      </a:br>
                      <a:r>
                        <a:rPr lang="en-US" altLang="ko-KR"/>
                        <a:t>- </a:t>
                      </a:r>
                      <a:r>
                        <a:rPr lang="ko-KR" altLang="en-US"/>
                        <a:t>글로벌 시장 런칭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담당 업무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심사 프로세스 구축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인증서 발급 포털 개발 관리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글로벌 런칭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기여도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1. TLS</a:t>
                      </a:r>
                      <a:r>
                        <a:rPr lang="ko-KR" altLang="en-US" sz="1800" dirty="0"/>
                        <a:t> 인증서 발급을 위한 심사 절차 구축</a:t>
                      </a:r>
                      <a:br>
                        <a:rPr lang="en-US" altLang="ko-KR" sz="1800" dirty="0"/>
                      </a:br>
                      <a:r>
                        <a:rPr lang="ko-KR" altLang="en-US" sz="1800" dirty="0"/>
                        <a:t> 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2. </a:t>
                      </a:r>
                      <a:r>
                        <a:rPr lang="ko-KR" altLang="en-US" sz="1800" dirty="0"/>
                        <a:t>인증서 발급을 위한 포털 유관부서 개발지원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요구사항에 맞춰 국내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해외 개발 부서 업데이트 요청  </a:t>
                      </a:r>
                      <a:br>
                        <a:rPr lang="en-US" altLang="ko-KR" sz="1800" dirty="0"/>
                      </a:b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/>
                        <a:t>유료 시장 데이터 분석 및 판매 전략 도출</a:t>
                      </a:r>
                      <a:endParaRPr lang="en-US" altLang="ko-KR" sz="1800" dirty="0"/>
                    </a:p>
                    <a:p>
                      <a:pPr latinLnBrk="1"/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4. </a:t>
                      </a:r>
                      <a:r>
                        <a:rPr lang="ko-KR" altLang="en-US" sz="1800" dirty="0"/>
                        <a:t>기술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고객응대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심사이슈 대응</a:t>
                      </a:r>
                      <a:br>
                        <a:rPr lang="en-US" altLang="ko-KR" sz="1800" dirty="0"/>
                      </a:b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24107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제품 출시 후 사후 이슈 및 운영 관리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온라인 공급 채널 구축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시장조사 및 데이터 분석 방법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국내 및 해외 부서 소통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프로젝트 관리 </a:t>
                      </a:r>
                      <a:r>
                        <a:rPr lang="en-US" altLang="ko-KR" dirty="0"/>
                        <a:t>(Checklist, PM Tool)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DB4C4718-632D-7FB7-A78C-75D0CE40642C}"/>
              </a:ext>
            </a:extLst>
          </p:cNvPr>
          <p:cNvGrpSpPr/>
          <p:nvPr/>
        </p:nvGrpSpPr>
        <p:grpSpPr>
          <a:xfrm>
            <a:off x="7558885" y="2174375"/>
            <a:ext cx="9281315" cy="8190109"/>
            <a:chOff x="7558885" y="2174376"/>
            <a:chExt cx="8552253" cy="747608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FEA508-C7F9-1ECD-3269-C8CBB3C25013}"/>
                </a:ext>
              </a:extLst>
            </p:cNvPr>
            <p:cNvSpPr/>
            <p:nvPr/>
          </p:nvSpPr>
          <p:spPr>
            <a:xfrm>
              <a:off x="12142787" y="2187580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국내 판매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50C138-C70F-AEE2-DA05-595E63DB6018}"/>
                </a:ext>
              </a:extLst>
            </p:cNvPr>
            <p:cNvSpPr/>
            <p:nvPr/>
          </p:nvSpPr>
          <p:spPr>
            <a:xfrm>
              <a:off x="7558885" y="2213879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심사 절차 구축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C106A41-190C-9160-2711-B1AF54771972}"/>
                </a:ext>
              </a:extLst>
            </p:cNvPr>
            <p:cNvSpPr/>
            <p:nvPr/>
          </p:nvSpPr>
          <p:spPr>
            <a:xfrm>
              <a:off x="7558885" y="6294735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해외 런칭 준비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0DE3990-31BF-7CB8-F484-DA0E21355AC1}"/>
                </a:ext>
              </a:extLst>
            </p:cNvPr>
            <p:cNvSpPr/>
            <p:nvPr/>
          </p:nvSpPr>
          <p:spPr>
            <a:xfrm>
              <a:off x="14434738" y="2174376"/>
              <a:ext cx="1676400" cy="1689604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이슈 해결</a:t>
              </a:r>
              <a:br>
                <a:rPr lang="en-US" altLang="ko-KR" dirty="0"/>
              </a:br>
              <a:r>
                <a:rPr lang="en-US" altLang="ko-KR" sz="1600" dirty="0"/>
                <a:t>(</a:t>
              </a:r>
              <a:r>
                <a:rPr lang="ko-KR" altLang="en-US" sz="1600" dirty="0"/>
                <a:t>기술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심사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판매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3A91432-A0C9-F53A-05F6-53F36DF4D098}"/>
                </a:ext>
              </a:extLst>
            </p:cNvPr>
            <p:cNvSpPr/>
            <p:nvPr/>
          </p:nvSpPr>
          <p:spPr>
            <a:xfrm>
              <a:off x="12165236" y="6294734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판매 데이터 분석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D71BD5C-CFEE-E129-C1C4-17BB828A8293}"/>
                </a:ext>
              </a:extLst>
            </p:cNvPr>
            <p:cNvSpPr/>
            <p:nvPr/>
          </p:nvSpPr>
          <p:spPr>
            <a:xfrm>
              <a:off x="9890143" y="6294735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타사 벤치마킹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44B3DA-83A6-8124-5E3A-70807CB9D99B}"/>
                </a:ext>
              </a:extLst>
            </p:cNvPr>
            <p:cNvSpPr/>
            <p:nvPr/>
          </p:nvSpPr>
          <p:spPr>
            <a:xfrm>
              <a:off x="9850836" y="2202352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 발급 포털 정상화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CCFF9F-6C65-8BEC-A15F-6AD18B2D427A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9235285" y="3040552"/>
              <a:ext cx="615551" cy="1152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0B1BF62-CD99-3A9B-F45F-47549B57A098}"/>
                </a:ext>
              </a:extLst>
            </p:cNvPr>
            <p:cNvCxnSpPr>
              <a:cxnSpLocks/>
              <a:stCxn id="11" idx="6"/>
              <a:endCxn id="5" idx="2"/>
            </p:cNvCxnSpPr>
            <p:nvPr/>
          </p:nvCxnSpPr>
          <p:spPr>
            <a:xfrm flipV="1">
              <a:off x="11527236" y="3025780"/>
              <a:ext cx="615551" cy="147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457425C-DD0F-997B-EF71-13DF4A46FD9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819187" y="3019178"/>
              <a:ext cx="615551" cy="66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091570E7-3F08-7932-F6F4-3244D7773D8A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 rot="5400000">
              <a:off x="10619635" y="1641431"/>
              <a:ext cx="2430755" cy="6875853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1DEB2F-6CEC-5ACD-F099-588BB73A5252}"/>
                </a:ext>
              </a:extLst>
            </p:cNvPr>
            <p:cNvSpPr/>
            <p:nvPr/>
          </p:nvSpPr>
          <p:spPr>
            <a:xfrm>
              <a:off x="10087322" y="3723578"/>
              <a:ext cx="1309719" cy="333401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기술이슈 해결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31C39E-3ABE-EA8B-FCA0-AD677C91287E}"/>
                </a:ext>
              </a:extLst>
            </p:cNvPr>
            <p:cNvSpPr/>
            <p:nvPr/>
          </p:nvSpPr>
          <p:spPr>
            <a:xfrm>
              <a:off x="7558885" y="3581947"/>
              <a:ext cx="1823759" cy="838200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CA/B </a:t>
              </a:r>
              <a:r>
                <a:rPr lang="ko-KR" altLang="en-US" sz="1400" dirty="0"/>
                <a:t>포럼 가이드라인 기반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인증서 규정 </a:t>
              </a:r>
              <a:r>
                <a:rPr lang="en-US" altLang="ko-KR" sz="1400" dirty="0"/>
                <a:t>(CPS)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8A0239-C938-5ED2-D37A-DA91EAC281C4}"/>
                </a:ext>
              </a:extLst>
            </p:cNvPr>
            <p:cNvSpPr/>
            <p:nvPr/>
          </p:nvSpPr>
          <p:spPr>
            <a:xfrm>
              <a:off x="10048408" y="7743483"/>
              <a:ext cx="1466158" cy="511628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 및 서비스 </a:t>
              </a:r>
              <a:br>
                <a:rPr lang="en-US" altLang="ko-KR" sz="1400" dirty="0"/>
              </a:br>
              <a:r>
                <a:rPr lang="ko-KR" altLang="en-US" sz="1400" dirty="0"/>
                <a:t>개발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도입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E06B12A-3F77-FD8B-F376-AC70B83F899C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9235285" y="7132935"/>
              <a:ext cx="6548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19716FB-0352-6471-410E-C764AA1AFB76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 flipV="1">
              <a:off x="11566543" y="7132934"/>
              <a:ext cx="598693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C80496-38C8-42E5-B654-0CC7A7375323}"/>
                </a:ext>
              </a:extLst>
            </p:cNvPr>
            <p:cNvSpPr/>
            <p:nvPr/>
          </p:nvSpPr>
          <p:spPr>
            <a:xfrm>
              <a:off x="10042928" y="8254730"/>
              <a:ext cx="1466158" cy="673247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글로벌 공급 채널 구축 지원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웹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포털 연동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00FECF-0FF4-2B13-DBA1-C0F5BA9080C9}"/>
                </a:ext>
              </a:extLst>
            </p:cNvPr>
            <p:cNvSpPr/>
            <p:nvPr/>
          </p:nvSpPr>
          <p:spPr>
            <a:xfrm>
              <a:off x="14526410" y="3709215"/>
              <a:ext cx="1493060" cy="347764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CS </a:t>
              </a:r>
              <a:r>
                <a:rPr lang="ko-KR" altLang="en-US" sz="1400" dirty="0"/>
                <a:t>고충 사항 개선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93CADD-1474-61A1-8542-A623BC68BDEC}"/>
                </a:ext>
              </a:extLst>
            </p:cNvPr>
            <p:cNvSpPr txBox="1"/>
            <p:nvPr/>
          </p:nvSpPr>
          <p:spPr>
            <a:xfrm>
              <a:off x="10972800" y="9281130"/>
              <a:ext cx="504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D748F3B-D2B8-DC29-0F37-938DCE9A3A96}"/>
                </a:ext>
              </a:extLst>
            </p:cNvPr>
            <p:cNvSpPr/>
            <p:nvPr/>
          </p:nvSpPr>
          <p:spPr>
            <a:xfrm>
              <a:off x="14526410" y="4072383"/>
              <a:ext cx="1493060" cy="347764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심사 규정 준수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B823FB-77D2-8D7E-D2BC-3685C00E4552}"/>
                </a:ext>
              </a:extLst>
            </p:cNvPr>
            <p:cNvSpPr/>
            <p:nvPr/>
          </p:nvSpPr>
          <p:spPr>
            <a:xfrm>
              <a:off x="12019040" y="7743483"/>
              <a:ext cx="1968792" cy="673247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유료 판매 데이터 분석</a:t>
              </a:r>
              <a:r>
                <a:rPr lang="en-US" altLang="ko-KR" sz="1400" dirty="0"/>
                <a:t>/ </a:t>
              </a:r>
              <a:br>
                <a:rPr lang="en-US" altLang="ko-KR" sz="1400" dirty="0"/>
              </a:br>
              <a:r>
                <a:rPr lang="ko-KR" altLang="en-US" sz="1400" dirty="0"/>
                <a:t>판매 전략 도출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E5ECF-3790-D823-9BA4-E1962AA460B0}"/>
                </a:ext>
              </a:extLst>
            </p:cNvPr>
            <p:cNvSpPr/>
            <p:nvPr/>
          </p:nvSpPr>
          <p:spPr>
            <a:xfrm>
              <a:off x="12306866" y="3709215"/>
              <a:ext cx="1309719" cy="474160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국내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판매 방식 파악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09CB8B-0AEF-6FCC-8443-0DB59B681C43}"/>
              </a:ext>
            </a:extLst>
          </p:cNvPr>
          <p:cNvSpPr/>
          <p:nvPr/>
        </p:nvSpPr>
        <p:spPr>
          <a:xfrm>
            <a:off x="15120376" y="4602807"/>
            <a:ext cx="1620339" cy="324613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기술이슈 대응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B2DF4B-D34A-88D1-7835-01F4BDD132E2}"/>
              </a:ext>
            </a:extLst>
          </p:cNvPr>
          <p:cNvSpPr/>
          <p:nvPr/>
        </p:nvSpPr>
        <p:spPr>
          <a:xfrm>
            <a:off x="7711021" y="8412291"/>
            <a:ext cx="1620339" cy="324613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R&amp;R</a:t>
            </a:r>
            <a:r>
              <a:rPr lang="ko-KR" altLang="en-US" sz="1400" dirty="0"/>
              <a:t> 확립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68F1FF-29AC-4962-F22D-3526A29402BE}"/>
              </a:ext>
            </a:extLst>
          </p:cNvPr>
          <p:cNvSpPr/>
          <p:nvPr/>
        </p:nvSpPr>
        <p:spPr>
          <a:xfrm>
            <a:off x="7711021" y="8728558"/>
            <a:ext cx="1620339" cy="552572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파트너사 준비 사항 확인   </a:t>
            </a: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4F7BD5BE-2F00-C0A7-8DE8-840A69B2E589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7</a:t>
            </a:r>
            <a:endParaRPr lang="en-US" sz="2000" dirty="0"/>
          </a:p>
        </p:txBody>
      </p: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39EB0197-CAE3-51C1-2A2F-4CCD45D9D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1000" y="1479310"/>
            <a:ext cx="46015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현대 </a:t>
            </a:r>
            <a:r>
              <a:rPr lang="ko-KR" alt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자동차</a:t>
            </a:r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- </a:t>
            </a:r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글로벌 </a:t>
            </a:r>
            <a:r>
              <a:rPr lang="ko-KR" alt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마케팅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51000" y="2013010"/>
            <a:ext cx="46015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이동율</a:t>
            </a:r>
            <a:r>
              <a:rPr lang="en-US" altLang="ko-KR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. Owen Lee</a:t>
            </a:r>
            <a:endParaRPr lang="en-US" sz="1800" dirty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Tel. 010-3075-8987</a:t>
            </a:r>
          </a:p>
          <a:p>
            <a:r>
              <a:rPr lang="en-US" altLang="ko-KR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E-Mail. mirikim@miri.com</a:t>
            </a:r>
            <a:endParaRPr lang="en-US" altLang="ko-KR" dirty="0"/>
          </a:p>
        </p:txBody>
      </p:sp>
      <p:sp>
        <p:nvSpPr>
          <p:cNvPr id="12" name="Object 12"/>
          <p:cNvSpPr txBox="1"/>
          <p:nvPr/>
        </p:nvSpPr>
        <p:spPr>
          <a:xfrm>
            <a:off x="6180952" y="5566667"/>
            <a:ext cx="11150000" cy="2505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94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THANK YOU!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00000" y="7225262"/>
            <a:ext cx="7428571" cy="714286"/>
            <a:chOff x="9900000" y="7225262"/>
            <a:chExt cx="7428571" cy="7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0000" y="7225262"/>
              <a:ext cx="7428571" cy="7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357490" y="7346957"/>
            <a:ext cx="1051359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현대 자동차 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– 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글로벌 마케팅 지원자 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- 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이동율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6B5B766-7493-9828-61A0-210D9313AAC6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</a:rPr>
              <a:t>8</a:t>
            </a:r>
            <a:endParaRPr lang="en-US" sz="2000" dirty="0"/>
          </a:p>
        </p:txBody>
      </p:sp>
      <p:pic>
        <p:nvPicPr>
          <p:cNvPr id="7" name="그림 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F93A6CF0-5242-9E2A-AAF6-C03F86044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-100802"/>
            <a:ext cx="2920214" cy="1269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</TotalTime>
  <Words>1043</Words>
  <Application>Microsoft Office PowerPoint</Application>
  <PresentationFormat>사용자 지정</PresentationFormat>
  <Paragraphs>173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Noto Sans CJK KR DemiLight</vt:lpstr>
      <vt:lpstr>Pretendard</vt:lpstr>
      <vt:lpstr>Pretendard Light</vt:lpstr>
      <vt:lpstr>Pretendard SemiBold</vt:lpstr>
      <vt:lpstr>맑은 고딕</vt:lpstr>
      <vt:lpstr>Arial</vt:lpstr>
      <vt:lpstr>Calibri</vt:lpstr>
      <vt:lpstr>Open Sans ExtraBold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Owen Lee</cp:lastModifiedBy>
  <cp:revision>2</cp:revision>
  <dcterms:created xsi:type="dcterms:W3CDTF">2024-02-24T23:01:54Z</dcterms:created>
  <dcterms:modified xsi:type="dcterms:W3CDTF">2024-03-14T05:24:26Z</dcterms:modified>
</cp:coreProperties>
</file>