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4AF6A-0DDC-4DAA-9D15-F5CAC0E5D40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E6D7-6C53-473D-B1E9-974FBF106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7473950" y="612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20713" y="1757363"/>
            <a:ext cx="6821487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r>
              <a:rPr lang="en-US" altLang="zh-CN"/>
              <a:t>PowerPoint Template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2813" y="6494463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645072003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80"/>
          <p:cNvSpPr>
            <a:spLocks noChangeArrowheads="1"/>
          </p:cNvSpPr>
          <p:nvPr/>
        </p:nvSpPr>
        <p:spPr bwMode="auto">
          <a:xfrm>
            <a:off x="3630613" y="3095625"/>
            <a:ext cx="4219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  <a:latin typeface="Verdana" pitchFamily="34" charset="0"/>
              </a:rPr>
              <a:t>指导教师</a:t>
            </a:r>
            <a:r>
              <a:rPr lang="zh-CN" altLang="en-US" sz="1800" b="1" dirty="0" smtClean="0">
                <a:solidFill>
                  <a:schemeClr val="folHlink"/>
                </a:solidFill>
                <a:effectLst/>
                <a:latin typeface="Verdana" pitchFamily="34" charset="0"/>
              </a:rPr>
              <a:t>：陈斌全</a:t>
            </a:r>
            <a:endParaRPr lang="en-US" altLang="zh-CN" sz="1800" b="1" dirty="0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sp>
        <p:nvSpPr>
          <p:cNvPr id="3075" name="Rectangle 382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766763" y="2277007"/>
            <a:ext cx="6624637" cy="5466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Gulim" pitchFamily="34" charset="-127"/>
              </a:rPr>
              <a:t>蓝</a:t>
            </a:r>
            <a:r>
              <a:rPr lang="zh-CN" altLang="en-US" dirty="0" smtClean="0">
                <a:ea typeface="Gulim" pitchFamily="34" charset="-127"/>
              </a:rPr>
              <a:t>牙技术在安卓系统中的实现</a:t>
            </a:r>
            <a:endParaRPr lang="en-US" altLang="ko-KR" dirty="0" smtClean="0">
              <a:ea typeface="Gulim" pitchFamily="34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30600" y="4762500"/>
            <a:ext cx="4900613" cy="10826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effectLst/>
                <a:latin typeface="Verdana" pitchFamily="34" charset="0"/>
              </a:rPr>
              <a:t>班级</a:t>
            </a:r>
            <a:r>
              <a:rPr lang="zh-CN" altLang="en-US" sz="1800" b="1" dirty="0" smtClean="0">
                <a:solidFill>
                  <a:srgbClr val="1A2009"/>
                </a:solidFill>
                <a:effectLst/>
                <a:latin typeface="Verdana" pitchFamily="34" charset="0"/>
              </a:rPr>
              <a:t>：</a:t>
            </a:r>
            <a:r>
              <a:rPr lang="en-US" altLang="zh-CN" sz="1800" b="1" dirty="0" smtClean="0">
                <a:solidFill>
                  <a:srgbClr val="1A2009"/>
                </a:solidFill>
                <a:effectLst/>
                <a:latin typeface="Verdana" pitchFamily="34" charset="0"/>
              </a:rPr>
              <a:t>112061</a:t>
            </a:r>
            <a:endParaRPr lang="en-US" altLang="zh-CN" sz="1800" b="1" dirty="0">
              <a:solidFill>
                <a:srgbClr val="1A2009"/>
              </a:solidFill>
              <a:effectLst/>
              <a:latin typeface="Verdana" pitchFamily="34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effectLst/>
                <a:latin typeface="Verdana" pitchFamily="34" charset="0"/>
              </a:rPr>
              <a:t>学生</a:t>
            </a:r>
            <a:r>
              <a:rPr lang="zh-CN" altLang="en-US" sz="1800" b="1" dirty="0" smtClean="0">
                <a:solidFill>
                  <a:srgbClr val="1A2009"/>
                </a:solidFill>
                <a:effectLst/>
                <a:latin typeface="Verdana" pitchFamily="34" charset="0"/>
              </a:rPr>
              <a:t>：张海南</a:t>
            </a:r>
            <a:endParaRPr lang="en-US" altLang="zh-CN" sz="1800" b="1" dirty="0">
              <a:solidFill>
                <a:srgbClr val="1A2009"/>
              </a:solidFill>
              <a:effectLst/>
              <a:latin typeface="Verdana" pitchFamily="34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effectLst/>
                <a:latin typeface="Verdana" pitchFamily="34" charset="0"/>
              </a:rPr>
              <a:t>学号</a:t>
            </a:r>
            <a:r>
              <a:rPr lang="zh-CN" altLang="en-US" sz="1800" b="1" dirty="0" smtClean="0">
                <a:solidFill>
                  <a:srgbClr val="1A2009"/>
                </a:solidFill>
                <a:effectLst/>
                <a:latin typeface="Verdana" pitchFamily="34" charset="0"/>
              </a:rPr>
              <a:t>：</a:t>
            </a:r>
            <a:r>
              <a:rPr lang="en-US" altLang="zh-CN" sz="1800" b="1" dirty="0" smtClean="0">
                <a:solidFill>
                  <a:srgbClr val="1A2009"/>
                </a:solidFill>
                <a:effectLst/>
                <a:latin typeface="Verdana" pitchFamily="34" charset="0"/>
              </a:rPr>
              <a:t>11206130</a:t>
            </a:r>
            <a:endParaRPr lang="en-US" altLang="ko-KR" sz="1800" b="1" dirty="0">
              <a:solidFill>
                <a:srgbClr val="1A2009"/>
              </a:solidFill>
              <a:effectLst/>
              <a:latin typeface="Verdana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endParaRPr lang="zh-CN" altLang="en-US" sz="2000" b="1" dirty="0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1676400" y="3200400"/>
            <a:ext cx="1066800" cy="1143000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16620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140" y="82742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dirty="0"/>
              <a:t>软件总体流程图</a:t>
            </a:r>
            <a:endParaRPr lang="zh-CN" altLang="en-US" sz="4800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33388"/>
            <a:ext cx="7050372" cy="5226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72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604" y="802079"/>
            <a:ext cx="853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总结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8239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亮点</a:t>
            </a:r>
            <a:endParaRPr lang="en-US" altLang="zh-CN" sz="3200" b="1" dirty="0"/>
          </a:p>
          <a:p>
            <a:r>
              <a:rPr lang="zh-CN" altLang="en-US" sz="3200" dirty="0" smtClean="0"/>
              <a:t>当下最流行的安卓平台应用，操作简便，功能实用。</a:t>
            </a:r>
            <a:endParaRPr lang="en-US" altLang="zh-CN" sz="3200" dirty="0" smtClean="0"/>
          </a:p>
          <a:p>
            <a:endParaRPr lang="en-US" altLang="zh-CN" sz="3200" dirty="0"/>
          </a:p>
          <a:p>
            <a:pPr algn="ctr"/>
            <a:r>
              <a:rPr lang="zh-CN" altLang="en-US" sz="3200" b="1" dirty="0" smtClean="0"/>
              <a:t>缺陷</a:t>
            </a:r>
            <a:endParaRPr lang="en-US" altLang="zh-CN" sz="3200" b="1" dirty="0" smtClean="0"/>
          </a:p>
          <a:p>
            <a:r>
              <a:rPr lang="zh-CN" altLang="en-US" sz="3200" dirty="0" smtClean="0"/>
              <a:t>界面不美观，实现过程中有代码冗余。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772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82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589" y="79606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致谢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475656" y="2276872"/>
            <a:ext cx="648072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dirty="0">
                <a:ea typeface="黑体" pitchFamily="2" charset="-122"/>
              </a:rPr>
              <a:t>谢谢各位评委老师</a:t>
            </a:r>
            <a:r>
              <a:rPr lang="zh-CN" altLang="en-US" sz="3200" dirty="0" smtClean="0">
                <a:ea typeface="黑体" pitchFamily="2" charset="-122"/>
              </a:rPr>
              <a:t>！感谢陈斌全指导老师在毕设中对我的帮助，感谢南昌航空大学软件学院对我的栽培。</a:t>
            </a:r>
            <a:endParaRPr lang="zh-CN" altLang="en-US" sz="3200" dirty="0">
              <a:ea typeface="黑体" pitchFamily="2" charset="-122"/>
            </a:endParaRPr>
          </a:p>
          <a:p>
            <a:pPr algn="ctr">
              <a:lnSpc>
                <a:spcPct val="90000"/>
              </a:lnSpc>
            </a:pPr>
            <a:endParaRPr lang="zh-CN" altLang="en-US" sz="3200" dirty="0">
              <a:ea typeface="黑体" pitchFamily="2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3200" dirty="0" smtClean="0">
              <a:ea typeface="黑体" pitchFamily="2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3200" dirty="0" smtClean="0">
                <a:ea typeface="黑体" pitchFamily="2" charset="-122"/>
              </a:rPr>
              <a:t>汇报</a:t>
            </a:r>
            <a:r>
              <a:rPr lang="zh-CN" altLang="en-US" sz="3200" dirty="0">
                <a:ea typeface="黑体" pitchFamily="2" charset="-122"/>
              </a:rPr>
              <a:t>完毕，请评委老师提问！</a:t>
            </a:r>
            <a:endParaRPr lang="zh-CN" altLang="en-US" sz="3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72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目录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064772" cy="4146649"/>
          </a:xfrm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8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183" y="1027395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目录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67183" y="2708920"/>
            <a:ext cx="7593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</a:rPr>
              <a:t>课题的来源及意义</a:t>
            </a:r>
            <a:endParaRPr lang="en-US" altLang="zh-CN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</a:rPr>
              <a:t>开发平台</a:t>
            </a:r>
            <a:endParaRPr lang="en-US" altLang="zh-CN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+mn-ea"/>
              </a:rPr>
              <a:t>软件设计</a:t>
            </a:r>
            <a:endParaRPr lang="en-US" altLang="zh-CN" sz="3600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+mn-ea"/>
              </a:rPr>
              <a:t>总结</a:t>
            </a:r>
            <a:endParaRPr lang="zh-CN" altLang="en-US" sz="36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99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系统需求分析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1</a:t>
            </a:r>
          </a:p>
          <a:p>
            <a:r>
              <a:rPr lang="en-US" altLang="zh-CN" sz="2800" smtClean="0">
                <a:ea typeface="宋体" pitchFamily="2" charset="-122"/>
              </a:rPr>
              <a:t>2</a:t>
            </a:r>
          </a:p>
          <a:p>
            <a:r>
              <a:rPr lang="en-US" altLang="zh-CN" sz="2800" smtClean="0">
                <a:ea typeface="宋体" pitchFamily="2" charset="-122"/>
              </a:rPr>
              <a:t>3</a:t>
            </a:r>
          </a:p>
          <a:p>
            <a:r>
              <a:rPr lang="en-US" altLang="zh-CN" sz="2800" smtClean="0">
                <a:ea typeface="宋体" pitchFamily="2" charset="-122"/>
              </a:rPr>
              <a:t>4</a:t>
            </a:r>
            <a:endParaRPr lang="zh-CN" altLang="en-US" sz="2800" smtClean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29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84498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课题来源</a:t>
            </a:r>
            <a:endParaRPr lang="zh-CN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60848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</a:t>
            </a:r>
            <a:r>
              <a:rPr lang="zh-CN" altLang="zh-CN" sz="3200" dirty="0" smtClean="0"/>
              <a:t>本</a:t>
            </a:r>
            <a:r>
              <a:rPr lang="zh-CN" altLang="zh-CN" sz="3200" dirty="0"/>
              <a:t>课题是</a:t>
            </a:r>
            <a:r>
              <a:rPr lang="en-US" altLang="zh-CN" sz="3200" dirty="0"/>
              <a:t>TCL</a:t>
            </a:r>
            <a:r>
              <a:rPr lang="zh-CN" altLang="zh-CN" sz="3200" dirty="0"/>
              <a:t>通讯惠州研发中心所提供，本人根据指导老师意见修改而来。在现实生活中，身边的亲戚在使用手机蓝牙功能时，都难以找到蓝牙功能菜单，而根据公司的用户反馈，蓝牙功能不易于找到并使用，使得公司手机用户体验受到影响，甚至于有些蓝牙功能很少有人知道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06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博客</a:t>
            </a:r>
            <a:r>
              <a:rPr lang="zh-CN" altLang="zh-CN" smtClean="0">
                <a:ea typeface="宋体" pitchFamily="2" charset="-122"/>
              </a:rPr>
              <a:t>系统总体结构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" y="4327"/>
            <a:ext cx="9115950" cy="6853673"/>
          </a:xfrm>
        </p:spPr>
      </p:pic>
      <p:sp>
        <p:nvSpPr>
          <p:cNvPr id="3" name="TextBox 2"/>
          <p:cNvSpPr txBox="1"/>
          <p:nvPr/>
        </p:nvSpPr>
        <p:spPr>
          <a:xfrm>
            <a:off x="467544" y="101208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意义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12574" y="2420888"/>
            <a:ext cx="8424936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zh-CN" sz="3200" dirty="0" smtClean="0"/>
              <a:t>有利于</a:t>
            </a:r>
            <a:r>
              <a:rPr lang="zh-CN" altLang="zh-CN" sz="3200" dirty="0"/>
              <a:t>提升本人的编程</a:t>
            </a:r>
            <a:r>
              <a:rPr lang="zh-CN" altLang="zh-CN" sz="3200" dirty="0" smtClean="0"/>
              <a:t>水平</a:t>
            </a:r>
            <a:endParaRPr lang="en-US" altLang="zh-CN" sz="3200" dirty="0" smtClean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latin typeface="+mn-ea"/>
              </a:rPr>
              <a:t>便于</a:t>
            </a:r>
            <a:r>
              <a:rPr lang="zh-CN" altLang="zh-CN" sz="3200" dirty="0">
                <a:latin typeface="+mn-ea"/>
              </a:rPr>
              <a:t>身边朋友亲人使用蓝</a:t>
            </a:r>
            <a:r>
              <a:rPr lang="zh-CN" altLang="zh-CN" sz="3200" dirty="0" smtClean="0">
                <a:latin typeface="+mn-ea"/>
              </a:rPr>
              <a:t>牙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latin typeface="+mn-ea"/>
              </a:rPr>
              <a:t>为</a:t>
            </a:r>
            <a:r>
              <a:rPr lang="zh-CN" altLang="zh-CN" sz="3200" dirty="0">
                <a:latin typeface="+mn-ea"/>
              </a:rPr>
              <a:t>公司提供完整的蓝牙功能</a:t>
            </a:r>
            <a:r>
              <a:rPr lang="zh-CN" altLang="zh-CN" sz="3200" dirty="0" smtClean="0">
                <a:latin typeface="+mn-ea"/>
              </a:rPr>
              <a:t>集合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latin typeface="+mn-ea"/>
              </a:rPr>
              <a:t>节约</a:t>
            </a:r>
            <a:r>
              <a:rPr lang="zh-CN" altLang="zh-CN" sz="3200" dirty="0">
                <a:latin typeface="+mn-ea"/>
              </a:rPr>
              <a:t>使用蓝牙</a:t>
            </a:r>
            <a:r>
              <a:rPr lang="zh-CN" altLang="zh-CN" sz="3200" dirty="0" smtClean="0">
                <a:latin typeface="+mn-ea"/>
              </a:rPr>
              <a:t>时间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latin typeface="+mn-ea"/>
              </a:rPr>
              <a:t>提升</a:t>
            </a:r>
            <a:r>
              <a:rPr lang="zh-CN" altLang="zh-CN" sz="3200" dirty="0">
                <a:latin typeface="+mn-ea"/>
              </a:rPr>
              <a:t>用户</a:t>
            </a:r>
            <a:r>
              <a:rPr lang="zh-CN" altLang="zh-CN" sz="3200" dirty="0" smtClean="0">
                <a:latin typeface="+mn-ea"/>
              </a:rPr>
              <a:t>体验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2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94007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开发平台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80368" y="162880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+mn-ea"/>
              </a:rPr>
              <a:t>硬件环境：</a:t>
            </a:r>
            <a:r>
              <a:rPr lang="en-US" altLang="zh-CN" sz="3200" dirty="0">
                <a:latin typeface="+mn-ea"/>
              </a:rPr>
              <a:t>ALCATEL </a:t>
            </a:r>
            <a:r>
              <a:rPr lang="en-US" altLang="zh-CN" sz="3200" dirty="0" err="1">
                <a:latin typeface="+mn-ea"/>
              </a:rPr>
              <a:t>onetouch</a:t>
            </a:r>
            <a:r>
              <a:rPr lang="en-US" altLang="zh-CN" sz="3200" dirty="0">
                <a:latin typeface="+mn-ea"/>
              </a:rPr>
              <a:t> PIXI3-4.5</a:t>
            </a:r>
            <a:r>
              <a:rPr lang="zh-CN" altLang="zh-CN" sz="3200" dirty="0">
                <a:latin typeface="+mn-ea"/>
              </a:rPr>
              <a:t>手机，</a:t>
            </a:r>
            <a:r>
              <a:rPr lang="en-US" altLang="zh-CN" sz="3200" dirty="0">
                <a:latin typeface="+mn-ea"/>
              </a:rPr>
              <a:t>G480/1024M/8G</a:t>
            </a:r>
            <a:r>
              <a:rPr lang="zh-CN" altLang="zh-CN" sz="3200" dirty="0">
                <a:latin typeface="+mn-ea"/>
              </a:rPr>
              <a:t>电脑，悦人心智蓝牙</a:t>
            </a:r>
            <a:r>
              <a:rPr lang="zh-CN" altLang="zh-CN" sz="3200" dirty="0" smtClean="0">
                <a:latin typeface="+mn-ea"/>
              </a:rPr>
              <a:t>适配器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3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+mn-ea"/>
              </a:rPr>
              <a:t>操作系统：</a:t>
            </a:r>
            <a:r>
              <a:rPr lang="en-US" altLang="zh-CN" sz="3200" dirty="0">
                <a:latin typeface="+mn-ea"/>
              </a:rPr>
              <a:t>Android 4.4 </a:t>
            </a:r>
            <a:r>
              <a:rPr lang="en-US" altLang="zh-CN" sz="3200" dirty="0" err="1">
                <a:latin typeface="+mn-ea"/>
              </a:rPr>
              <a:t>KitKat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WIN7 64</a:t>
            </a:r>
            <a:r>
              <a:rPr lang="zh-CN" altLang="zh-CN" sz="3200" dirty="0" smtClean="0">
                <a:latin typeface="+mn-ea"/>
              </a:rPr>
              <a:t>位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3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+mn-ea"/>
              </a:rPr>
              <a:t>编译环境：</a:t>
            </a:r>
            <a:r>
              <a:rPr lang="en-US" altLang="zh-CN" sz="3200" dirty="0">
                <a:latin typeface="+mn-ea"/>
              </a:rPr>
              <a:t>Eclipse+</a:t>
            </a:r>
            <a:r>
              <a:rPr lang="zh-CN" altLang="zh-CN" sz="3200" dirty="0">
                <a:latin typeface="+mn-ea"/>
              </a:rPr>
              <a:t>安卓</a:t>
            </a:r>
            <a:r>
              <a:rPr lang="en-US" altLang="zh-CN" sz="3200" dirty="0">
                <a:latin typeface="+mn-ea"/>
              </a:rPr>
              <a:t>SDK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MyEclipse+SQL</a:t>
            </a:r>
            <a:r>
              <a:rPr lang="en-US" altLang="zh-CN" sz="3200" dirty="0">
                <a:latin typeface="+mn-ea"/>
              </a:rPr>
              <a:t> Server 2008</a:t>
            </a:r>
            <a:endParaRPr lang="zh-CN" altLang="zh-CN" sz="3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83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581" y="101208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软件结构</a:t>
            </a:r>
            <a:endParaRPr lang="zh-CN" altLang="en-US" sz="4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53390"/>
              </p:ext>
            </p:extLst>
          </p:nvPr>
        </p:nvGraphicFramePr>
        <p:xfrm>
          <a:off x="755576" y="2060848"/>
          <a:ext cx="8014941" cy="455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4805217" imgH="3833327" progId="Visio.Drawing.11">
                  <p:embed/>
                </p:oleObj>
              </mc:Choice>
              <mc:Fallback>
                <p:oleObj name="Visio" r:id="rId4" imgW="4805217" imgH="383332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8014941" cy="4559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3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496" y="83671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基础功能顺序图</a:t>
            </a:r>
            <a:endParaRPr lang="zh-CN" altLang="en-US" sz="4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74397"/>
              </p:ext>
            </p:extLst>
          </p:nvPr>
        </p:nvGraphicFramePr>
        <p:xfrm>
          <a:off x="1835696" y="1124744"/>
          <a:ext cx="5166568" cy="628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2371161" imgH="2874523" progId="Visio.Drawing.11">
                  <p:embed/>
                </p:oleObj>
              </mc:Choice>
              <mc:Fallback>
                <p:oleObj name="Visio" r:id="rId4" imgW="2371161" imgH="287452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24744"/>
                        <a:ext cx="5166568" cy="6281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3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" y="31056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90872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dirty="0"/>
              <a:t>蓝牙连接与数据传输顺序图</a:t>
            </a:r>
            <a:endParaRPr lang="zh-CN" altLang="en-US" sz="4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17313"/>
              </p:ext>
            </p:extLst>
          </p:nvPr>
        </p:nvGraphicFramePr>
        <p:xfrm>
          <a:off x="1904715" y="-531440"/>
          <a:ext cx="5262562" cy="759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5805618" imgH="8359573" progId="Visio.Drawing.11">
                  <p:embed/>
                </p:oleObj>
              </mc:Choice>
              <mc:Fallback>
                <p:oleObj name="Visio" r:id="rId4" imgW="5805618" imgH="835957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715" y="-531440"/>
                        <a:ext cx="5262562" cy="759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3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全文总结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79606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dirty="0"/>
              <a:t>高级功能顺序图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878418"/>
              </p:ext>
            </p:extLst>
          </p:nvPr>
        </p:nvGraphicFramePr>
        <p:xfrm>
          <a:off x="1043608" y="1211560"/>
          <a:ext cx="7704856" cy="558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4488847" imgH="3254319" progId="Visio.Drawing.11">
                  <p:embed/>
                </p:oleObj>
              </mc:Choice>
              <mc:Fallback>
                <p:oleObj name="Visio" r:id="rId4" imgW="4488847" imgH="32543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11560"/>
                        <a:ext cx="7704856" cy="5588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3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303</Words>
  <Application>Microsoft Office PowerPoint</Application>
  <PresentationFormat>全屏显示(4:3)</PresentationFormat>
  <Paragraphs>59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Microsoft Visio 绘图</vt:lpstr>
      <vt:lpstr>蓝牙技术在安卓系统中的实现</vt:lpstr>
      <vt:lpstr>目录</vt:lpstr>
      <vt:lpstr>系统需求分析</vt:lpstr>
      <vt:lpstr>博客系统总体结构</vt:lpstr>
      <vt:lpstr>全文总结</vt:lpstr>
      <vt:lpstr>全文总结</vt:lpstr>
      <vt:lpstr>全文总结</vt:lpstr>
      <vt:lpstr>全文总结</vt:lpstr>
      <vt:lpstr>全文总结</vt:lpstr>
      <vt:lpstr>全文总结</vt:lpstr>
      <vt:lpstr>全文总结</vt:lpstr>
      <vt:lpstr>全文总结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蓝牙技术在安卓系统中的实现</dc:title>
  <dc:creator>Administrator</dc:creator>
  <cp:lastModifiedBy>zhn-pc</cp:lastModifiedBy>
  <cp:revision>6</cp:revision>
  <dcterms:created xsi:type="dcterms:W3CDTF">2015-06-13T10:15:30Z</dcterms:created>
  <dcterms:modified xsi:type="dcterms:W3CDTF">2015-06-13T12:47:32Z</dcterms:modified>
</cp:coreProperties>
</file>