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E0A-9853-9D49-A4A4-246ECC48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F6E5-B4C8-C443-8DFB-67C5F9A2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5496-8DA3-1B44-B7EF-7BD8532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BF31-6BD9-2447-AB93-768BED83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1FFF-881E-034C-B0D7-F4C2822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942F-D15E-F24E-AFC3-F351CE7A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C9269-2E91-294C-85DA-7374DE33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F7FC-D075-4D47-A6DB-62864F0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523F-ECA3-0448-9072-DBB8489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5F9B-BB1C-E246-B688-1E8B5FF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2C559-F63E-7F49-BAAE-A00C4F83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9339-5AEC-3D40-9A5D-CCCE98DD1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1306-E6FA-E540-A3CF-78D723D0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099F-CC36-D94D-9A7A-E414C0E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8551-EE15-254F-8DE2-22DD6469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F196-39A3-4946-9887-D8B71AD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B11D-5A7D-004F-9E0B-31E5E084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07DD-B217-C043-A93A-981C27CD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88E7-4ACC-164D-AD6E-01CFC25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7EB5-F8B4-EF43-B56A-D62EBFFB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0B79-8599-7E4C-A474-59D7DAC5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FEAE-7E61-0540-80A0-98FDF7A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9FE4-4039-EA45-AE65-241010AD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D011-6D44-7A4C-B9B5-F2422B0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A2F4-D07F-074C-BCC0-A81520B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9783-675E-254A-8790-2E7CF905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9FE4-007E-3E40-9FDC-586BBD82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A301-1AB7-C848-9306-BD65D2AD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F0330-EE7E-DA43-B4E5-90A5B7C1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4417A-1C09-7D4C-814A-B137728F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11CB-C02B-F642-9221-9A8DC6E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E98B-33B4-2343-81A4-465BB0E4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B2780-8677-5544-97A9-42F1EC2C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D6A4-BF58-014D-B54B-40719A27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5784B-0743-1442-A88D-18DB1ABC7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9E41-AC28-2048-A636-91E95C87A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8928C-EDA8-214F-BCE4-C0C38E4D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74D11-9DBF-E041-AECB-02BA3494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E57F-2607-364A-AF9F-34733BC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3B2-B40B-7941-B3AC-AF9B1004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2DE30-C7B9-D247-AB66-09B5DB05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C267-0D46-C641-A3E8-3C23929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2C30E-35E8-3646-AF26-061DED1B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5B278-8F01-214B-811C-37168F4C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B21A-3D82-A248-9E2B-5E9FDC3D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52224-A2FA-0340-A61F-A5F8DA5F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F9C2-DC3C-4A47-B3DF-FBFB027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ADC6-D261-9C4E-ACC2-B3A13FBF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0079-D187-2144-87FC-F948FBD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EF8B-07DF-B04A-BBAD-A80DA896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B08-12F0-C94F-A38D-D4168135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C050-B7D6-3043-A33A-F6270D9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EF6-DD28-E547-AAC5-8DAB165E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1C12E-63EE-814B-97C3-3454659B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FEB57-D3C9-C44C-997C-82622DBA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FAFB-5696-8248-AA47-3953EAB2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7CB2-CD7A-F249-9599-C9350BC3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D9BD-0069-374B-8EE7-B3424AF2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A66B-529A-1445-AB9C-148FEE9C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A87FB-8C10-084B-9EF1-1C115655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C337-180B-5744-B33A-A85355153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8FC3-D060-F245-BB82-781C542E91FB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C1B9-A31C-D943-A2E6-6C65C3198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6737-8DE1-AC47-91E2-858EC3D7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7120-A6E2-604B-8AEA-091F9242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1A963-DBA1-1E43-8145-A66AB29B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" b="1755"/>
          <a:stretch/>
        </p:blipFill>
        <p:spPr>
          <a:xfrm>
            <a:off x="67377" y="1"/>
            <a:ext cx="6028623" cy="3264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6B868-6C30-014A-BEA9-7FA85EEEC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" b="2456"/>
          <a:stretch/>
        </p:blipFill>
        <p:spPr>
          <a:xfrm>
            <a:off x="6025415" y="-7220"/>
            <a:ext cx="6166585" cy="32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1</cp:revision>
  <dcterms:created xsi:type="dcterms:W3CDTF">2020-01-06T04:14:40Z</dcterms:created>
  <dcterms:modified xsi:type="dcterms:W3CDTF">2020-01-06T04:18:20Z</dcterms:modified>
</cp:coreProperties>
</file>