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F8F0B-B2B1-2946-B959-B2B68EB1891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D4DE-95FB-F749-81FC-06E7BD82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466F-F5EB-F048-9A32-E489C6D3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3329-1A51-2247-AC05-8C3239C7A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8A9B-EE63-3841-B356-EECD3AB3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B3CE-BC83-2E4D-B371-91341BAA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4C27-7681-074A-8229-B2E92517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A0F6-AFE3-4C4E-9998-34D88A13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6103-F0E8-8342-86A7-AA790749D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5C14-FEF5-F74C-B4E4-6A53F055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5DEE-34DE-3D40-8C15-C515352B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8FA1-D362-804E-B624-442418B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61D74-0E33-E84F-A542-14CEF34AC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CCACF-DA68-8B45-B5D4-AA915B3FF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DFAB-9541-624D-BCF5-9213396E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EE5E-7B36-9A47-9F7E-F77CF02F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0182-1059-C746-A3B6-03CE719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3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F75E-4F1C-9E4B-8628-8499F624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E4D5-7FC9-5542-80B2-A0F98C94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AE99-1A75-0E4F-AF32-5D835B13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1826-85AB-814F-9DFB-BA26C9F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F3DC-EACE-6849-AD15-837D70EA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1EBE-7B3D-EC47-B328-394EF208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7BF4-FD71-4D4B-AC69-859C8407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EB5E-9AE6-F44B-B3F9-8A04E684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6213-35BF-6F40-9342-4B6274FF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56ED-7E83-2E48-B74E-FE0AA76C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235B-E529-2C4E-A3FD-E59F5A13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6700-217D-CE43-9461-F5F4BC01D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AF2B7-00B7-9543-A29E-E1CF6BFF7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D4969-80D9-C749-AF5C-5E25323E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0EEF6-546A-B949-BE1D-72116621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A6B64-7F74-D247-BAE4-82DA37DA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2D2A-67BF-4E4B-ADCE-30A884BF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4B34A-9BA9-114E-8C8D-794AE60FD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99898-46E4-0947-93B4-0BA39ABB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2BAC7-215E-B441-A6D6-945BE3388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3ED10-0982-5E40-98A0-F590F0C89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A34C3-A9CE-D844-8820-99971767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4335B-C429-0D4B-8F54-053901F1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0E83C-343C-AC4B-8731-36587574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8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95C9-8178-8B4E-821E-199E1B73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4DB17-B261-C14F-827F-1E3EF88F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D4BE7-3276-6741-A980-453235BA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34AE6-D0CD-8B45-8FFA-5961588B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31456-D73C-0C4C-B890-02034B98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6072-3962-5D4B-BA61-B5A05129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59582-5F7F-9C48-8BCF-A67FAD2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E3C4-5944-264B-9934-D86A3655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9500-D206-354B-AA17-9CB0B5B08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6D12B-ECB8-4B49-96F4-622CF472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EE3CB-D676-4947-AA41-16FE864A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2CD5E-D9BF-E446-9CFC-0E0F33E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73C3-CC37-1C4C-AD30-DBF00893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3FDB-5D87-F64F-A620-B9DAB68D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BE949-D26A-6240-A6AF-C27BD4ABB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95EA-F8AF-554A-A1CC-5617BB39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A48F5-5152-1849-BD22-755B97BD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5C1EF-27F9-9C4E-9C66-DDF063B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CB9C-241A-384D-8205-C6150EB1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2332B-F0D2-644B-9F3A-3A5A2D8E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1AE1-1EED-9447-A825-7BAD9846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FE58B-0EAD-E84F-8BB3-695DF9199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EDC6-4BEA-AE45-9A4D-A4EF86DF7FE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443-9AAF-324C-9809-51C2BE441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93E4-075F-EF4C-98B8-D9BFB980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FF14-18F7-2A4F-A111-0BCE465D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17E5639-90CD-3B45-ADCE-EBBFCEFB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003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F2EDA7-5E47-8C49-9107-A7509DE49CBF}"/>
              </a:ext>
            </a:extLst>
          </p:cNvPr>
          <p:cNvSpPr txBox="1"/>
          <p:nvPr/>
        </p:nvSpPr>
        <p:spPr>
          <a:xfrm>
            <a:off x="873334" y="6003449"/>
            <a:ext cx="434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</a:t>
            </a:r>
            <a:r>
              <a:rPr lang="en-US" dirty="0" err="1"/>
              <a:t>XXa</a:t>
            </a:r>
            <a:r>
              <a:rPr lang="en-US" dirty="0"/>
              <a:t>: Hierarchical Clustering 3 Clusters</a:t>
            </a:r>
          </a:p>
          <a:p>
            <a:pPr algn="ctr"/>
            <a:r>
              <a:rPr lang="en-US" dirty="0"/>
              <a:t>Euclidean Metric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707A42-27D2-3348-AD71-B29F08DD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35" y="16367"/>
            <a:ext cx="6028003" cy="6003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EF6A9F-0C05-9B4C-BF21-B958A3A420DC}"/>
              </a:ext>
            </a:extLst>
          </p:cNvPr>
          <p:cNvSpPr txBox="1"/>
          <p:nvPr/>
        </p:nvSpPr>
        <p:spPr>
          <a:xfrm>
            <a:off x="7003332" y="6003449"/>
            <a:ext cx="434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</a:t>
            </a:r>
            <a:r>
              <a:rPr lang="en-US" dirty="0" err="1"/>
              <a:t>XXb</a:t>
            </a:r>
            <a:r>
              <a:rPr lang="en-US" dirty="0"/>
              <a:t>: Hierarchical Clustering 3 Clusters</a:t>
            </a:r>
          </a:p>
          <a:p>
            <a:pPr algn="ctr"/>
            <a:r>
              <a:rPr lang="en-US" dirty="0"/>
              <a:t>Manhattan Metric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554427-0EDF-7B49-A850-245B7FB8C006}"/>
              </a:ext>
            </a:extLst>
          </p:cNvPr>
          <p:cNvGrpSpPr/>
          <p:nvPr/>
        </p:nvGrpSpPr>
        <p:grpSpPr>
          <a:xfrm>
            <a:off x="5806512" y="4714688"/>
            <a:ext cx="698245" cy="1305128"/>
            <a:chOff x="5529128" y="4727739"/>
            <a:chExt cx="698245" cy="13051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D47260-A6BF-774A-872C-3800A60B3B89}"/>
                </a:ext>
              </a:extLst>
            </p:cNvPr>
            <p:cNvSpPr/>
            <p:nvPr/>
          </p:nvSpPr>
          <p:spPr>
            <a:xfrm>
              <a:off x="5529128" y="4862558"/>
              <a:ext cx="111095" cy="111095"/>
            </a:xfrm>
            <a:prstGeom prst="rect">
              <a:avLst/>
            </a:prstGeom>
            <a:solidFill>
              <a:srgbClr val="043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7ED7B0-7B05-D84D-9217-1CE32174B8C4}"/>
                </a:ext>
              </a:extLst>
            </p:cNvPr>
            <p:cNvSpPr/>
            <p:nvPr/>
          </p:nvSpPr>
          <p:spPr>
            <a:xfrm>
              <a:off x="5529128" y="5324756"/>
              <a:ext cx="111095" cy="11109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5CEE2F-8DD2-B54E-B8EF-9CC907322C2C}"/>
                </a:ext>
              </a:extLst>
            </p:cNvPr>
            <p:cNvSpPr/>
            <p:nvPr/>
          </p:nvSpPr>
          <p:spPr>
            <a:xfrm>
              <a:off x="5529128" y="5786954"/>
              <a:ext cx="111095" cy="111095"/>
            </a:xfrm>
            <a:prstGeom prst="rect">
              <a:avLst/>
            </a:prstGeom>
            <a:solidFill>
              <a:srgbClr val="8EF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0B886C-0207-D044-9760-924080BCF8B2}"/>
                </a:ext>
              </a:extLst>
            </p:cNvPr>
            <p:cNvSpPr txBox="1"/>
            <p:nvPr/>
          </p:nvSpPr>
          <p:spPr>
            <a:xfrm>
              <a:off x="5802257" y="4727739"/>
              <a:ext cx="4251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D665B3-5D2B-6344-98F8-1094EC907DBA}"/>
                </a:ext>
              </a:extLst>
            </p:cNvPr>
            <p:cNvSpPr txBox="1"/>
            <p:nvPr/>
          </p:nvSpPr>
          <p:spPr>
            <a:xfrm>
              <a:off x="5802257" y="5195637"/>
              <a:ext cx="4251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3F66D-8B86-C246-A725-148D9A10EEB4}"/>
                </a:ext>
              </a:extLst>
            </p:cNvPr>
            <p:cNvSpPr txBox="1"/>
            <p:nvPr/>
          </p:nvSpPr>
          <p:spPr>
            <a:xfrm>
              <a:off x="5802257" y="5663535"/>
              <a:ext cx="4251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33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4</cp:revision>
  <dcterms:created xsi:type="dcterms:W3CDTF">2020-05-14T03:20:47Z</dcterms:created>
  <dcterms:modified xsi:type="dcterms:W3CDTF">2020-05-16T16:52:41Z</dcterms:modified>
</cp:coreProperties>
</file>