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64" r:id="rId6"/>
    <p:sldId id="257" r:id="rId7"/>
    <p:sldId id="265" r:id="rId8"/>
    <p:sldId id="258" r:id="rId9"/>
    <p:sldId id="262" r:id="rId10"/>
    <p:sldId id="259" r:id="rId11"/>
    <p:sldId id="260" r:id="rId12"/>
    <p:sldId id="261" r:id="rId13"/>
    <p:sldId id="26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E03B5-9C8E-4F3E-A983-2393476B6F26}" v="100" dt="2021-06-22T18:42:38.494"/>
    <p1510:client id="{3214C06A-CA81-4346-91A4-8852310AB44A}" v="2" dt="2021-06-22T19:56:16.285"/>
    <p1510:client id="{3CF89C36-5C08-4F51-B1CF-996A6A1A3DE3}" v="1102" dt="2021-06-22T15:03:10.822"/>
    <p1510:client id="{59A8FEA4-0C5A-4254-A0D0-DE76FD99AF95}" v="573" dt="2021-06-22T15:24:40.601"/>
    <p1510:client id="{78DD5F2D-F372-4403-BB6E-89875CB24807}" v="1" dt="2021-06-22T19:11:37.712"/>
    <p1510:client id="{7D2E0A1D-7B75-4AA7-B27F-9DBD7A47A8EF}" v="1576" dt="2021-06-22T15:49:03.566"/>
    <p1510:client id="{8A992087-5712-470F-9914-C2F98954FBA4}" v="1061" dt="2021-06-22T15:11:22.368"/>
    <p1510:client id="{B40B9656-6B3E-4DB1-BF9E-F314549A09CB}" v="1" dt="2021-06-22T19:04:51.329"/>
    <p1510:client id="{C692DD40-2993-4F54-B89F-B54E1730A493}" v="937" dt="2021-06-22T16:03:37.177"/>
    <p1510:client id="{C8849AE7-D8B5-4DBB-B14E-136988C9B4A3}" v="1027" dt="2021-06-22T14:51:10.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k, Lee" userId="S::lpa263@uky.edu::e4b8c43e-7335-4fd3-8028-2d4cff7a2ba6" providerId="AD" clId="Web-{7D2E0A1D-7B75-4AA7-B27F-9DBD7A47A8EF}"/>
    <pc:docChg chg="addSld delSld modSld">
      <pc:chgData name="Park, Lee" userId="S::lpa263@uky.edu::e4b8c43e-7335-4fd3-8028-2d4cff7a2ba6" providerId="AD" clId="Web-{7D2E0A1D-7B75-4AA7-B27F-9DBD7A47A8EF}" dt="2021-06-22T15:49:03.566" v="802" actId="1076"/>
      <pc:docMkLst>
        <pc:docMk/>
      </pc:docMkLst>
      <pc:sldChg chg="modSp">
        <pc:chgData name="Park, Lee" userId="S::lpa263@uky.edu::e4b8c43e-7335-4fd3-8028-2d4cff7a2ba6" providerId="AD" clId="Web-{7D2E0A1D-7B75-4AA7-B27F-9DBD7A47A8EF}" dt="2021-06-22T15:30:50.458" v="208" actId="20577"/>
        <pc:sldMkLst>
          <pc:docMk/>
          <pc:sldMk cId="3676430141" sldId="261"/>
        </pc:sldMkLst>
        <pc:spChg chg="mod">
          <ac:chgData name="Park, Lee" userId="S::lpa263@uky.edu::e4b8c43e-7335-4fd3-8028-2d4cff7a2ba6" providerId="AD" clId="Web-{7D2E0A1D-7B75-4AA7-B27F-9DBD7A47A8EF}" dt="2021-06-22T15:30:50.458" v="208" actId="20577"/>
          <ac:spMkLst>
            <pc:docMk/>
            <pc:sldMk cId="3676430141" sldId="261"/>
            <ac:spMk id="3" creationId="{B1B864F5-A95D-495C-967B-8CA941287C9E}"/>
          </ac:spMkLst>
        </pc:spChg>
      </pc:sldChg>
      <pc:sldChg chg="modSp new">
        <pc:chgData name="Park, Lee" userId="S::lpa263@uky.edu::e4b8c43e-7335-4fd3-8028-2d4cff7a2ba6" providerId="AD" clId="Web-{7D2E0A1D-7B75-4AA7-B27F-9DBD7A47A8EF}" dt="2021-06-22T15:32:40.898" v="290" actId="20577"/>
        <pc:sldMkLst>
          <pc:docMk/>
          <pc:sldMk cId="3658861223" sldId="263"/>
        </pc:sldMkLst>
        <pc:spChg chg="mod">
          <ac:chgData name="Park, Lee" userId="S::lpa263@uky.edu::e4b8c43e-7335-4fd3-8028-2d4cff7a2ba6" providerId="AD" clId="Web-{7D2E0A1D-7B75-4AA7-B27F-9DBD7A47A8EF}" dt="2021-06-22T15:31:31.521" v="215" actId="20577"/>
          <ac:spMkLst>
            <pc:docMk/>
            <pc:sldMk cId="3658861223" sldId="263"/>
            <ac:spMk id="2" creationId="{0031D9E5-5440-4921-B0EF-9D776F81F1C6}"/>
          </ac:spMkLst>
        </pc:spChg>
        <pc:spChg chg="mod">
          <ac:chgData name="Park, Lee" userId="S::lpa263@uky.edu::e4b8c43e-7335-4fd3-8028-2d4cff7a2ba6" providerId="AD" clId="Web-{7D2E0A1D-7B75-4AA7-B27F-9DBD7A47A8EF}" dt="2021-06-22T15:32:40.898" v="290" actId="20577"/>
          <ac:spMkLst>
            <pc:docMk/>
            <pc:sldMk cId="3658861223" sldId="263"/>
            <ac:spMk id="3" creationId="{A124880D-FD9E-4F4C-8F62-035FF0C89E75}"/>
          </ac:spMkLst>
        </pc:spChg>
      </pc:sldChg>
      <pc:sldChg chg="modSp new">
        <pc:chgData name="Park, Lee" userId="S::lpa263@uky.edu::e4b8c43e-7335-4fd3-8028-2d4cff7a2ba6" providerId="AD" clId="Web-{7D2E0A1D-7B75-4AA7-B27F-9DBD7A47A8EF}" dt="2021-06-22T15:39:15.018" v="554" actId="20577"/>
        <pc:sldMkLst>
          <pc:docMk/>
          <pc:sldMk cId="2121146138" sldId="264"/>
        </pc:sldMkLst>
        <pc:spChg chg="mod">
          <ac:chgData name="Park, Lee" userId="S::lpa263@uky.edu::e4b8c43e-7335-4fd3-8028-2d4cff7a2ba6" providerId="AD" clId="Web-{7D2E0A1D-7B75-4AA7-B27F-9DBD7A47A8EF}" dt="2021-06-22T15:33:24.524" v="314" actId="20577"/>
          <ac:spMkLst>
            <pc:docMk/>
            <pc:sldMk cId="2121146138" sldId="264"/>
            <ac:spMk id="2" creationId="{B67FCD46-E74B-41C7-963E-D0A46216B960}"/>
          </ac:spMkLst>
        </pc:spChg>
        <pc:spChg chg="mod">
          <ac:chgData name="Park, Lee" userId="S::lpa263@uky.edu::e4b8c43e-7335-4fd3-8028-2d4cff7a2ba6" providerId="AD" clId="Web-{7D2E0A1D-7B75-4AA7-B27F-9DBD7A47A8EF}" dt="2021-06-22T15:39:15.018" v="554" actId="20577"/>
          <ac:spMkLst>
            <pc:docMk/>
            <pc:sldMk cId="2121146138" sldId="264"/>
            <ac:spMk id="3" creationId="{6CD23772-254E-4891-B44E-12EAFA8D1186}"/>
          </ac:spMkLst>
        </pc:spChg>
      </pc:sldChg>
      <pc:sldChg chg="new del">
        <pc:chgData name="Park, Lee" userId="S::lpa263@uky.edu::e4b8c43e-7335-4fd3-8028-2d4cff7a2ba6" providerId="AD" clId="Web-{7D2E0A1D-7B75-4AA7-B27F-9DBD7A47A8EF}" dt="2021-06-22T15:39:59.035" v="556"/>
        <pc:sldMkLst>
          <pc:docMk/>
          <pc:sldMk cId="532548087" sldId="265"/>
        </pc:sldMkLst>
      </pc:sldChg>
      <pc:sldChg chg="addSp delSp modSp new addAnim modAnim">
        <pc:chgData name="Park, Lee" userId="S::lpa263@uky.edu::e4b8c43e-7335-4fd3-8028-2d4cff7a2ba6" providerId="AD" clId="Web-{7D2E0A1D-7B75-4AA7-B27F-9DBD7A47A8EF}" dt="2021-06-22T15:49:03.566" v="802" actId="1076"/>
        <pc:sldMkLst>
          <pc:docMk/>
          <pc:sldMk cId="3992902583" sldId="265"/>
        </pc:sldMkLst>
        <pc:spChg chg="mod">
          <ac:chgData name="Park, Lee" userId="S::lpa263@uky.edu::e4b8c43e-7335-4fd3-8028-2d4cff7a2ba6" providerId="AD" clId="Web-{7D2E0A1D-7B75-4AA7-B27F-9DBD7A47A8EF}" dt="2021-06-22T15:40:43.130" v="567" actId="20577"/>
          <ac:spMkLst>
            <pc:docMk/>
            <pc:sldMk cId="3992902583" sldId="265"/>
            <ac:spMk id="2" creationId="{F6743F9A-05BE-4066-9B9A-0FDEBCC20B50}"/>
          </ac:spMkLst>
        </pc:spChg>
        <pc:spChg chg="del mod">
          <ac:chgData name="Park, Lee" userId="S::lpa263@uky.edu::e4b8c43e-7335-4fd3-8028-2d4cff7a2ba6" providerId="AD" clId="Web-{7D2E0A1D-7B75-4AA7-B27F-9DBD7A47A8EF}" dt="2021-06-22T15:40:50.396" v="569"/>
          <ac:spMkLst>
            <pc:docMk/>
            <pc:sldMk cId="3992902583" sldId="265"/>
            <ac:spMk id="3" creationId="{A62E2E00-1AF1-4DDF-8353-AFD7685DF7A7}"/>
          </ac:spMkLst>
        </pc:spChg>
        <pc:spChg chg="add mod">
          <ac:chgData name="Park, Lee" userId="S::lpa263@uky.edu::e4b8c43e-7335-4fd3-8028-2d4cff7a2ba6" providerId="AD" clId="Web-{7D2E0A1D-7B75-4AA7-B27F-9DBD7A47A8EF}" dt="2021-06-22T15:49:03.566" v="802" actId="1076"/>
          <ac:spMkLst>
            <pc:docMk/>
            <pc:sldMk cId="3992902583" sldId="265"/>
            <ac:spMk id="8" creationId="{D8CFD07F-F0A6-4F3D-8237-630E318EE083}"/>
          </ac:spMkLst>
        </pc:spChg>
        <pc:picChg chg="add mod">
          <ac:chgData name="Park, Lee" userId="S::lpa263@uky.edu::e4b8c43e-7335-4fd3-8028-2d4cff7a2ba6" providerId="AD" clId="Web-{7D2E0A1D-7B75-4AA7-B27F-9DBD7A47A8EF}" dt="2021-06-22T15:43:45.635" v="588" actId="14100"/>
          <ac:picMkLst>
            <pc:docMk/>
            <pc:sldMk cId="3992902583" sldId="265"/>
            <ac:picMk id="4" creationId="{DB75586D-2135-4970-91B6-560EE0030FAD}"/>
          </ac:picMkLst>
        </pc:picChg>
        <pc:picChg chg="add del mod">
          <ac:chgData name="Park, Lee" userId="S::lpa263@uky.edu::e4b8c43e-7335-4fd3-8028-2d4cff7a2ba6" providerId="AD" clId="Web-{7D2E0A1D-7B75-4AA7-B27F-9DBD7A47A8EF}" dt="2021-06-22T15:43:23.228" v="583"/>
          <ac:picMkLst>
            <pc:docMk/>
            <pc:sldMk cId="3992902583" sldId="265"/>
            <ac:picMk id="5" creationId="{7A272623-BA31-4B8D-93A4-9E7AF6447CA7}"/>
          </ac:picMkLst>
        </pc:picChg>
        <pc:picChg chg="add del mod">
          <ac:chgData name="Park, Lee" userId="S::lpa263@uky.edu::e4b8c43e-7335-4fd3-8028-2d4cff7a2ba6" providerId="AD" clId="Web-{7D2E0A1D-7B75-4AA7-B27F-9DBD7A47A8EF}" dt="2021-06-22T15:44:10.355" v="599"/>
          <ac:picMkLst>
            <pc:docMk/>
            <pc:sldMk cId="3992902583" sldId="265"/>
            <ac:picMk id="6" creationId="{A7516554-7F58-4F1B-B619-EBB54B4E26D5}"/>
          </ac:picMkLst>
        </pc:picChg>
        <pc:picChg chg="add mod">
          <ac:chgData name="Park, Lee" userId="S::lpa263@uky.edu::e4b8c43e-7335-4fd3-8028-2d4cff7a2ba6" providerId="AD" clId="Web-{7D2E0A1D-7B75-4AA7-B27F-9DBD7A47A8EF}" dt="2021-06-22T15:44:16.542" v="601" actId="1076"/>
          <ac:picMkLst>
            <pc:docMk/>
            <pc:sldMk cId="3992902583" sldId="265"/>
            <ac:picMk id="7" creationId="{6ECEA3A0-B190-4773-A3E6-2FCF1D7ECB17}"/>
          </ac:picMkLst>
        </pc:picChg>
      </pc:sldChg>
    </pc:docChg>
  </pc:docChgLst>
  <pc:docChgLst>
    <pc:chgData name="Park, Lee" userId="S::lpa263@uky.edu::e4b8c43e-7335-4fd3-8028-2d4cff7a2ba6" providerId="AD" clId="Web-{3214C06A-CA81-4346-91A4-8852310AB44A}"/>
    <pc:docChg chg="modSld">
      <pc:chgData name="Park, Lee" userId="S::lpa263@uky.edu::e4b8c43e-7335-4fd3-8028-2d4cff7a2ba6" providerId="AD" clId="Web-{3214C06A-CA81-4346-91A4-8852310AB44A}" dt="2021-06-22T20:03:14.300" v="624"/>
      <pc:docMkLst>
        <pc:docMk/>
      </pc:docMkLst>
      <pc:sldChg chg="modNotes">
        <pc:chgData name="Park, Lee" userId="S::lpa263@uky.edu::e4b8c43e-7335-4fd3-8028-2d4cff7a2ba6" providerId="AD" clId="Web-{3214C06A-CA81-4346-91A4-8852310AB44A}" dt="2021-06-22T20:03:14.300" v="624"/>
        <pc:sldMkLst>
          <pc:docMk/>
          <pc:sldMk cId="109857222" sldId="256"/>
        </pc:sldMkLst>
      </pc:sldChg>
      <pc:sldChg chg="modNotes">
        <pc:chgData name="Park, Lee" userId="S::lpa263@uky.edu::e4b8c43e-7335-4fd3-8028-2d4cff7a2ba6" providerId="AD" clId="Web-{3214C06A-CA81-4346-91A4-8852310AB44A}" dt="2021-06-22T19:55:03.441" v="11"/>
        <pc:sldMkLst>
          <pc:docMk/>
          <pc:sldMk cId="3378738694" sldId="257"/>
        </pc:sldMkLst>
      </pc:sldChg>
      <pc:sldChg chg="modNotes">
        <pc:chgData name="Park, Lee" userId="S::lpa263@uky.edu::e4b8c43e-7335-4fd3-8028-2d4cff7a2ba6" providerId="AD" clId="Web-{3214C06A-CA81-4346-91A4-8852310AB44A}" dt="2021-06-22T19:56:15.801" v="52"/>
        <pc:sldMkLst>
          <pc:docMk/>
          <pc:sldMk cId="2986633494" sldId="259"/>
        </pc:sldMkLst>
      </pc:sldChg>
      <pc:sldChg chg="modNotes">
        <pc:chgData name="Park, Lee" userId="S::lpa263@uky.edu::e4b8c43e-7335-4fd3-8028-2d4cff7a2ba6" providerId="AD" clId="Web-{3214C06A-CA81-4346-91A4-8852310AB44A}" dt="2021-06-22T19:57:12.629" v="152"/>
        <pc:sldMkLst>
          <pc:docMk/>
          <pc:sldMk cId="3676430141" sldId="261"/>
        </pc:sldMkLst>
      </pc:sldChg>
      <pc:sldChg chg="modNotes">
        <pc:chgData name="Park, Lee" userId="S::lpa263@uky.edu::e4b8c43e-7335-4fd3-8028-2d4cff7a2ba6" providerId="AD" clId="Web-{3214C06A-CA81-4346-91A4-8852310AB44A}" dt="2021-06-22T20:02:08.691" v="617"/>
        <pc:sldMkLst>
          <pc:docMk/>
          <pc:sldMk cId="3327226948" sldId="266"/>
        </pc:sldMkLst>
      </pc:sldChg>
    </pc:docChg>
  </pc:docChgLst>
  <pc:docChgLst>
    <pc:chgData name="Park, Lee" userId="S::lpa263@uky.edu::e4b8c43e-7335-4fd3-8028-2d4cff7a2ba6" providerId="AD" clId="Web-{C692DD40-2993-4F54-B89F-B54E1730A493}"/>
    <pc:docChg chg="addSld modSld">
      <pc:chgData name="Park, Lee" userId="S::lpa263@uky.edu::e4b8c43e-7335-4fd3-8028-2d4cff7a2ba6" providerId="AD" clId="Web-{C692DD40-2993-4F54-B89F-B54E1730A493}" dt="2021-06-22T16:04:49.901" v="481"/>
      <pc:docMkLst>
        <pc:docMk/>
      </pc:docMkLst>
      <pc:sldChg chg="addSp delSp modSp mod setBg">
        <pc:chgData name="Park, Lee" userId="S::lpa263@uky.edu::e4b8c43e-7335-4fd3-8028-2d4cff7a2ba6" providerId="AD" clId="Web-{C692DD40-2993-4F54-B89F-B54E1730A493}" dt="2021-06-22T16:03:57.444" v="474"/>
        <pc:sldMkLst>
          <pc:docMk/>
          <pc:sldMk cId="109857222" sldId="256"/>
        </pc:sldMkLst>
        <pc:spChg chg="mod">
          <ac:chgData name="Park, Lee" userId="S::lpa263@uky.edu::e4b8c43e-7335-4fd3-8028-2d4cff7a2ba6" providerId="AD" clId="Web-{C692DD40-2993-4F54-B89F-B54E1730A493}" dt="2021-06-22T16:03:57.444" v="474"/>
          <ac:spMkLst>
            <pc:docMk/>
            <pc:sldMk cId="109857222" sldId="256"/>
            <ac:spMk id="2" creationId="{00000000-0000-0000-0000-000000000000}"/>
          </ac:spMkLst>
        </pc:spChg>
        <pc:spChg chg="mod">
          <ac:chgData name="Park, Lee" userId="S::lpa263@uky.edu::e4b8c43e-7335-4fd3-8028-2d4cff7a2ba6" providerId="AD" clId="Web-{C692DD40-2993-4F54-B89F-B54E1730A493}" dt="2021-06-22T16:03:57.444" v="474"/>
          <ac:spMkLst>
            <pc:docMk/>
            <pc:sldMk cId="109857222" sldId="256"/>
            <ac:spMk id="3" creationId="{00000000-0000-0000-0000-000000000000}"/>
          </ac:spMkLst>
        </pc:spChg>
        <pc:spChg chg="add">
          <ac:chgData name="Park, Lee" userId="S::lpa263@uky.edu::e4b8c43e-7335-4fd3-8028-2d4cff7a2ba6" providerId="AD" clId="Web-{C692DD40-2993-4F54-B89F-B54E1730A493}" dt="2021-06-22T16:03:57.444" v="474"/>
          <ac:spMkLst>
            <pc:docMk/>
            <pc:sldMk cId="109857222" sldId="256"/>
            <ac:spMk id="8" creationId="{23962611-DFD5-4092-AAFD-559E3DFCE2C9}"/>
          </ac:spMkLst>
        </pc:spChg>
        <pc:spChg chg="add del">
          <ac:chgData name="Park, Lee" userId="S::lpa263@uky.edu::e4b8c43e-7335-4fd3-8028-2d4cff7a2ba6" providerId="AD" clId="Web-{C692DD40-2993-4F54-B89F-B54E1730A493}" dt="2021-06-22T16:03:57.429" v="473"/>
          <ac:spMkLst>
            <pc:docMk/>
            <pc:sldMk cId="109857222" sldId="256"/>
            <ac:spMk id="9" creationId="{C1DD1A8A-57D5-4A81-AD04-532B043C5611}"/>
          </ac:spMkLst>
        </pc:spChg>
        <pc:spChg chg="add del">
          <ac:chgData name="Park, Lee" userId="S::lpa263@uky.edu::e4b8c43e-7335-4fd3-8028-2d4cff7a2ba6" providerId="AD" clId="Web-{C692DD40-2993-4F54-B89F-B54E1730A493}" dt="2021-06-22T16:03:57.429" v="473"/>
          <ac:spMkLst>
            <pc:docMk/>
            <pc:sldMk cId="109857222" sldId="256"/>
            <ac:spMk id="11" creationId="{007891EC-4501-44ED-A8C8-B11B6DB767AB}"/>
          </ac:spMkLst>
        </pc:spChg>
        <pc:picChg chg="add del">
          <ac:chgData name="Park, Lee" userId="S::lpa263@uky.edu::e4b8c43e-7335-4fd3-8028-2d4cff7a2ba6" providerId="AD" clId="Web-{C692DD40-2993-4F54-B89F-B54E1730A493}" dt="2021-06-22T16:03:57.429" v="473"/>
          <ac:picMkLst>
            <pc:docMk/>
            <pc:sldMk cId="109857222" sldId="256"/>
            <ac:picMk id="5" creationId="{D37C54A4-A162-467B-BD08-0F3DF271C1FD}"/>
          </ac:picMkLst>
        </pc:picChg>
        <pc:picChg chg="add">
          <ac:chgData name="Park, Lee" userId="S::lpa263@uky.edu::e4b8c43e-7335-4fd3-8028-2d4cff7a2ba6" providerId="AD" clId="Web-{C692DD40-2993-4F54-B89F-B54E1730A493}" dt="2021-06-22T16:03:57.444" v="474"/>
          <ac:picMkLst>
            <pc:docMk/>
            <pc:sldMk cId="109857222" sldId="256"/>
            <ac:picMk id="10" creationId="{2270F1FA-0425-408F-9861-80BF5AFB276D}"/>
          </ac:picMkLst>
        </pc:picChg>
      </pc:sldChg>
      <pc:sldChg chg="addSp modSp mod setBg">
        <pc:chgData name="Park, Lee" userId="S::lpa263@uky.edu::e4b8c43e-7335-4fd3-8028-2d4cff7a2ba6" providerId="AD" clId="Web-{C692DD40-2993-4F54-B89F-B54E1730A493}" dt="2021-06-22T16:04:06.539" v="475"/>
        <pc:sldMkLst>
          <pc:docMk/>
          <pc:sldMk cId="3378738694" sldId="257"/>
        </pc:sldMkLst>
        <pc:spChg chg="mod">
          <ac:chgData name="Park, Lee" userId="S::lpa263@uky.edu::e4b8c43e-7335-4fd3-8028-2d4cff7a2ba6" providerId="AD" clId="Web-{C692DD40-2993-4F54-B89F-B54E1730A493}" dt="2021-06-22T16:04:06.539" v="475"/>
          <ac:spMkLst>
            <pc:docMk/>
            <pc:sldMk cId="3378738694" sldId="257"/>
            <ac:spMk id="2" creationId="{DD2F0EFA-CED0-4BDC-BA6A-93DF7AABCD43}"/>
          </ac:spMkLst>
        </pc:spChg>
        <pc:spChg chg="mod">
          <ac:chgData name="Park, Lee" userId="S::lpa263@uky.edu::e4b8c43e-7335-4fd3-8028-2d4cff7a2ba6" providerId="AD" clId="Web-{C692DD40-2993-4F54-B89F-B54E1730A493}" dt="2021-06-22T16:04:06.539" v="475"/>
          <ac:spMkLst>
            <pc:docMk/>
            <pc:sldMk cId="3378738694" sldId="257"/>
            <ac:spMk id="3" creationId="{47A99B7F-DFCD-41A1-8DC5-CDAF2EF78DCA}"/>
          </ac:spMkLst>
        </pc:spChg>
        <pc:spChg chg="add">
          <ac:chgData name="Park, Lee" userId="S::lpa263@uky.edu::e4b8c43e-7335-4fd3-8028-2d4cff7a2ba6" providerId="AD" clId="Web-{C692DD40-2993-4F54-B89F-B54E1730A493}" dt="2021-06-22T16:04:06.539" v="475"/>
          <ac:spMkLst>
            <pc:docMk/>
            <pc:sldMk cId="3378738694" sldId="257"/>
            <ac:spMk id="8" creationId="{3B854194-185D-494D-905C-7C7CB2E30F6E}"/>
          </ac:spMkLst>
        </pc:spChg>
        <pc:spChg chg="add">
          <ac:chgData name="Park, Lee" userId="S::lpa263@uky.edu::e4b8c43e-7335-4fd3-8028-2d4cff7a2ba6" providerId="AD" clId="Web-{C692DD40-2993-4F54-B89F-B54E1730A493}" dt="2021-06-22T16:04:06.539" v="475"/>
          <ac:spMkLst>
            <pc:docMk/>
            <pc:sldMk cId="3378738694" sldId="257"/>
            <ac:spMk id="10" creationId="{B4F5FA0D-0104-4987-8241-EFF7C85B88DE}"/>
          </ac:spMkLst>
        </pc:spChg>
        <pc:picChg chg="add">
          <ac:chgData name="Park, Lee" userId="S::lpa263@uky.edu::e4b8c43e-7335-4fd3-8028-2d4cff7a2ba6" providerId="AD" clId="Web-{C692DD40-2993-4F54-B89F-B54E1730A493}" dt="2021-06-22T16:04:06.539" v="475"/>
          <ac:picMkLst>
            <pc:docMk/>
            <pc:sldMk cId="3378738694" sldId="257"/>
            <ac:picMk id="12" creationId="{2897127E-6CEF-446C-BE87-93B7C46E49D1}"/>
          </ac:picMkLst>
        </pc:picChg>
      </pc:sldChg>
      <pc:sldChg chg="addSp modSp mod setBg">
        <pc:chgData name="Park, Lee" userId="S::lpa263@uky.edu::e4b8c43e-7335-4fd3-8028-2d4cff7a2ba6" providerId="AD" clId="Web-{C692DD40-2993-4F54-B89F-B54E1730A493}" dt="2021-06-22T15:53:15.178" v="18" actId="20577"/>
        <pc:sldMkLst>
          <pc:docMk/>
          <pc:sldMk cId="1689558508" sldId="258"/>
        </pc:sldMkLst>
        <pc:spChg chg="mod">
          <ac:chgData name="Park, Lee" userId="S::lpa263@uky.edu::e4b8c43e-7335-4fd3-8028-2d4cff7a2ba6" providerId="AD" clId="Web-{C692DD40-2993-4F54-B89F-B54E1730A493}" dt="2021-06-22T15:53:00.818" v="10" actId="1076"/>
          <ac:spMkLst>
            <pc:docMk/>
            <pc:sldMk cId="1689558508" sldId="258"/>
            <ac:spMk id="2" creationId="{E46F8E77-5D21-4531-90FE-60C5D25909DB}"/>
          </ac:spMkLst>
        </pc:spChg>
        <pc:spChg chg="mod">
          <ac:chgData name="Park, Lee" userId="S::lpa263@uky.edu::e4b8c43e-7335-4fd3-8028-2d4cff7a2ba6" providerId="AD" clId="Web-{C692DD40-2993-4F54-B89F-B54E1730A493}" dt="2021-06-22T15:53:15.178" v="18" actId="20577"/>
          <ac:spMkLst>
            <pc:docMk/>
            <pc:sldMk cId="1689558508" sldId="258"/>
            <ac:spMk id="4" creationId="{D4668CE5-984C-4C1B-8224-C80E5C93EAAF}"/>
          </ac:spMkLst>
        </pc:spChg>
        <pc:spChg chg="add">
          <ac:chgData name="Park, Lee" userId="S::lpa263@uky.edu::e4b8c43e-7335-4fd3-8028-2d4cff7a2ba6" providerId="AD" clId="Web-{C692DD40-2993-4F54-B89F-B54E1730A493}" dt="2021-06-22T15:52:48.442" v="6"/>
          <ac:spMkLst>
            <pc:docMk/>
            <pc:sldMk cId="1689558508" sldId="258"/>
            <ac:spMk id="9" creationId="{5E39A796-BE83-48B1-B33F-35C4A32AAB57}"/>
          </ac:spMkLst>
        </pc:spChg>
        <pc:spChg chg="add">
          <ac:chgData name="Park, Lee" userId="S::lpa263@uky.edu::e4b8c43e-7335-4fd3-8028-2d4cff7a2ba6" providerId="AD" clId="Web-{C692DD40-2993-4F54-B89F-B54E1730A493}" dt="2021-06-22T15:52:48.442" v="6"/>
          <ac:spMkLst>
            <pc:docMk/>
            <pc:sldMk cId="1689558508" sldId="258"/>
            <ac:spMk id="11" creationId="{72F84B47-E267-4194-8194-831DB7B5547F}"/>
          </ac:spMkLst>
        </pc:spChg>
        <pc:picChg chg="mod ord">
          <ac:chgData name="Park, Lee" userId="S::lpa263@uky.edu::e4b8c43e-7335-4fd3-8028-2d4cff7a2ba6" providerId="AD" clId="Web-{C692DD40-2993-4F54-B89F-B54E1730A493}" dt="2021-06-22T15:52:48.442" v="6"/>
          <ac:picMkLst>
            <pc:docMk/>
            <pc:sldMk cId="1689558508" sldId="258"/>
            <ac:picMk id="3" creationId="{433F6CDE-8EB8-4DD4-9451-6C309882F76D}"/>
          </ac:picMkLst>
        </pc:picChg>
      </pc:sldChg>
      <pc:sldChg chg="addSp delSp">
        <pc:chgData name="Park, Lee" userId="S::lpa263@uky.edu::e4b8c43e-7335-4fd3-8028-2d4cff7a2ba6" providerId="AD" clId="Web-{C692DD40-2993-4F54-B89F-B54E1730A493}" dt="2021-06-22T15:56:16.426" v="46"/>
        <pc:sldMkLst>
          <pc:docMk/>
          <pc:sldMk cId="2986633494" sldId="259"/>
        </pc:sldMkLst>
        <pc:inkChg chg="add del">
          <ac:chgData name="Park, Lee" userId="S::lpa263@uky.edu::e4b8c43e-7335-4fd3-8028-2d4cff7a2ba6" providerId="AD" clId="Web-{C692DD40-2993-4F54-B89F-B54E1730A493}" dt="2021-06-22T15:54:30.027" v="33"/>
          <ac:inkMkLst>
            <pc:docMk/>
            <pc:sldMk cId="2986633494" sldId="259"/>
            <ac:inkMk id="7" creationId="{7A285A4C-A99D-41A2-8C03-4EC5E359EC1D}"/>
          </ac:inkMkLst>
        </pc:inkChg>
        <pc:inkChg chg="add del">
          <ac:chgData name="Park, Lee" userId="S::lpa263@uky.edu::e4b8c43e-7335-4fd3-8028-2d4cff7a2ba6" providerId="AD" clId="Web-{C692DD40-2993-4F54-B89F-B54E1730A493}" dt="2021-06-22T15:54:30.012" v="32"/>
          <ac:inkMkLst>
            <pc:docMk/>
            <pc:sldMk cId="2986633494" sldId="259"/>
            <ac:inkMk id="8" creationId="{95D4997A-ABFD-4E6C-A3E0-439FEB0A7D81}"/>
          </ac:inkMkLst>
        </pc:inkChg>
        <pc:inkChg chg="add">
          <ac:chgData name="Park, Lee" userId="S::lpa263@uky.edu::e4b8c43e-7335-4fd3-8028-2d4cff7a2ba6" providerId="AD" clId="Web-{C692DD40-2993-4F54-B89F-B54E1730A493}" dt="2021-06-22T15:55:31.813" v="36"/>
          <ac:inkMkLst>
            <pc:docMk/>
            <pc:sldMk cId="2986633494" sldId="259"/>
            <ac:inkMk id="9" creationId="{46179C96-1542-4253-AAF2-4786C0F44E2C}"/>
          </ac:inkMkLst>
        </pc:inkChg>
        <pc:inkChg chg="add">
          <ac:chgData name="Park, Lee" userId="S::lpa263@uky.edu::e4b8c43e-7335-4fd3-8028-2d4cff7a2ba6" providerId="AD" clId="Web-{C692DD40-2993-4F54-B89F-B54E1730A493}" dt="2021-06-22T15:55:35.735" v="37"/>
          <ac:inkMkLst>
            <pc:docMk/>
            <pc:sldMk cId="2986633494" sldId="259"/>
            <ac:inkMk id="10" creationId="{3DA1D76D-3BB0-494C-9D65-7F7A6836418D}"/>
          </ac:inkMkLst>
        </pc:inkChg>
        <pc:inkChg chg="add">
          <ac:chgData name="Park, Lee" userId="S::lpa263@uky.edu::e4b8c43e-7335-4fd3-8028-2d4cff7a2ba6" providerId="AD" clId="Web-{C692DD40-2993-4F54-B89F-B54E1730A493}" dt="2021-06-22T15:55:40.345" v="38"/>
          <ac:inkMkLst>
            <pc:docMk/>
            <pc:sldMk cId="2986633494" sldId="259"/>
            <ac:inkMk id="11" creationId="{EC9CA686-94E6-45A7-8430-20BDF7FC2BFE}"/>
          </ac:inkMkLst>
        </pc:inkChg>
        <pc:inkChg chg="add">
          <ac:chgData name="Park, Lee" userId="S::lpa263@uky.edu::e4b8c43e-7335-4fd3-8028-2d4cff7a2ba6" providerId="AD" clId="Web-{C692DD40-2993-4F54-B89F-B54E1730A493}" dt="2021-06-22T15:55:46.783" v="39"/>
          <ac:inkMkLst>
            <pc:docMk/>
            <pc:sldMk cId="2986633494" sldId="259"/>
            <ac:inkMk id="12" creationId="{C477B2A6-42AC-477F-9D1B-1C8C2E9D84B7}"/>
          </ac:inkMkLst>
        </pc:inkChg>
        <pc:inkChg chg="add">
          <ac:chgData name="Park, Lee" userId="S::lpa263@uky.edu::e4b8c43e-7335-4fd3-8028-2d4cff7a2ba6" providerId="AD" clId="Web-{C692DD40-2993-4F54-B89F-B54E1730A493}" dt="2021-06-22T15:55:48.283" v="40"/>
          <ac:inkMkLst>
            <pc:docMk/>
            <pc:sldMk cId="2986633494" sldId="259"/>
            <ac:inkMk id="13" creationId="{D28E5DDE-C00B-41AA-80A6-C4289F4FFD6B}"/>
          </ac:inkMkLst>
        </pc:inkChg>
        <pc:inkChg chg="add">
          <ac:chgData name="Park, Lee" userId="S::lpa263@uky.edu::e4b8c43e-7335-4fd3-8028-2d4cff7a2ba6" providerId="AD" clId="Web-{C692DD40-2993-4F54-B89F-B54E1730A493}" dt="2021-06-22T15:55:49.971" v="41"/>
          <ac:inkMkLst>
            <pc:docMk/>
            <pc:sldMk cId="2986633494" sldId="259"/>
            <ac:inkMk id="14" creationId="{074FAAFD-168C-47FB-AF20-75523B4D13BB}"/>
          </ac:inkMkLst>
        </pc:inkChg>
        <pc:inkChg chg="add">
          <ac:chgData name="Park, Lee" userId="S::lpa263@uky.edu::e4b8c43e-7335-4fd3-8028-2d4cff7a2ba6" providerId="AD" clId="Web-{C692DD40-2993-4F54-B89F-B54E1730A493}" dt="2021-06-22T15:55:53.612" v="42"/>
          <ac:inkMkLst>
            <pc:docMk/>
            <pc:sldMk cId="2986633494" sldId="259"/>
            <ac:inkMk id="15" creationId="{D159F923-8333-4C00-9E9A-669ECC41E22E}"/>
          </ac:inkMkLst>
        </pc:inkChg>
        <pc:inkChg chg="add">
          <ac:chgData name="Park, Lee" userId="S::lpa263@uky.edu::e4b8c43e-7335-4fd3-8028-2d4cff7a2ba6" providerId="AD" clId="Web-{C692DD40-2993-4F54-B89F-B54E1730A493}" dt="2021-06-22T15:56:03.691" v="43"/>
          <ac:inkMkLst>
            <pc:docMk/>
            <pc:sldMk cId="2986633494" sldId="259"/>
            <ac:inkMk id="16" creationId="{97701599-50AB-4AA6-8656-9843D4D0BBF1}"/>
          </ac:inkMkLst>
        </pc:inkChg>
        <pc:inkChg chg="add">
          <ac:chgData name="Park, Lee" userId="S::lpa263@uky.edu::e4b8c43e-7335-4fd3-8028-2d4cff7a2ba6" providerId="AD" clId="Web-{C692DD40-2993-4F54-B89F-B54E1730A493}" dt="2021-06-22T15:56:07.878" v="44"/>
          <ac:inkMkLst>
            <pc:docMk/>
            <pc:sldMk cId="2986633494" sldId="259"/>
            <ac:inkMk id="17" creationId="{461C29CE-012A-4CAA-A17F-B2D9CA3590C1}"/>
          </ac:inkMkLst>
        </pc:inkChg>
        <pc:inkChg chg="add">
          <ac:chgData name="Park, Lee" userId="S::lpa263@uky.edu::e4b8c43e-7335-4fd3-8028-2d4cff7a2ba6" providerId="AD" clId="Web-{C692DD40-2993-4F54-B89F-B54E1730A493}" dt="2021-06-22T15:56:11.097" v="45"/>
          <ac:inkMkLst>
            <pc:docMk/>
            <pc:sldMk cId="2986633494" sldId="259"/>
            <ac:inkMk id="18" creationId="{2A6FEF8C-06EC-4E5A-ABE5-EAC7871D83C6}"/>
          </ac:inkMkLst>
        </pc:inkChg>
        <pc:inkChg chg="add">
          <ac:chgData name="Park, Lee" userId="S::lpa263@uky.edu::e4b8c43e-7335-4fd3-8028-2d4cff7a2ba6" providerId="AD" clId="Web-{C692DD40-2993-4F54-B89F-B54E1730A493}" dt="2021-06-22T15:56:16.426" v="46"/>
          <ac:inkMkLst>
            <pc:docMk/>
            <pc:sldMk cId="2986633494" sldId="259"/>
            <ac:inkMk id="19" creationId="{1E5C8016-E605-47E9-BC2C-596CF15B0FD6}"/>
          </ac:inkMkLst>
        </pc:inkChg>
        <pc:cxnChg chg="add del">
          <ac:chgData name="Park, Lee" userId="S::lpa263@uky.edu::e4b8c43e-7335-4fd3-8028-2d4cff7a2ba6" providerId="AD" clId="Web-{C692DD40-2993-4F54-B89F-B54E1730A493}" dt="2021-06-22T15:54:53.420" v="35"/>
          <ac:cxnSpMkLst>
            <pc:docMk/>
            <pc:sldMk cId="2986633494" sldId="259"/>
            <ac:cxnSpMk id="3" creationId="{07694D6E-86AD-489A-9E02-D3BDD9BD6C86}"/>
          </ac:cxnSpMkLst>
        </pc:cxnChg>
        <pc:cxnChg chg="add del">
          <ac:chgData name="Park, Lee" userId="S::lpa263@uky.edu::e4b8c43e-7335-4fd3-8028-2d4cff7a2ba6" providerId="AD" clId="Web-{C692DD40-2993-4F54-B89F-B54E1730A493}" dt="2021-06-22T15:54:52.623" v="34"/>
          <ac:cxnSpMkLst>
            <pc:docMk/>
            <pc:sldMk cId="2986633494" sldId="259"/>
            <ac:cxnSpMk id="4" creationId="{65958A36-5E77-49F6-ABDA-8858E2AF22D0}"/>
          </ac:cxnSpMkLst>
        </pc:cxnChg>
      </pc:sldChg>
      <pc:sldChg chg="addSp modSp mod setBg">
        <pc:chgData name="Park, Lee" userId="S::lpa263@uky.edu::e4b8c43e-7335-4fd3-8028-2d4cff7a2ba6" providerId="AD" clId="Web-{C692DD40-2993-4F54-B89F-B54E1730A493}" dt="2021-06-22T16:04:23.040" v="476"/>
        <pc:sldMkLst>
          <pc:docMk/>
          <pc:sldMk cId="3676430141" sldId="261"/>
        </pc:sldMkLst>
        <pc:spChg chg="mod">
          <ac:chgData name="Park, Lee" userId="S::lpa263@uky.edu::e4b8c43e-7335-4fd3-8028-2d4cff7a2ba6" providerId="AD" clId="Web-{C692DD40-2993-4F54-B89F-B54E1730A493}" dt="2021-06-22T16:04:23.040" v="476"/>
          <ac:spMkLst>
            <pc:docMk/>
            <pc:sldMk cId="3676430141" sldId="261"/>
            <ac:spMk id="2" creationId="{C9E507B6-E321-4605-8134-33B90F115B69}"/>
          </ac:spMkLst>
        </pc:spChg>
        <pc:spChg chg="mod">
          <ac:chgData name="Park, Lee" userId="S::lpa263@uky.edu::e4b8c43e-7335-4fd3-8028-2d4cff7a2ba6" providerId="AD" clId="Web-{C692DD40-2993-4F54-B89F-B54E1730A493}" dt="2021-06-22T16:04:23.040" v="476"/>
          <ac:spMkLst>
            <pc:docMk/>
            <pc:sldMk cId="3676430141" sldId="261"/>
            <ac:spMk id="3" creationId="{B1B864F5-A95D-495C-967B-8CA941287C9E}"/>
          </ac:spMkLst>
        </pc:spChg>
        <pc:spChg chg="add">
          <ac:chgData name="Park, Lee" userId="S::lpa263@uky.edu::e4b8c43e-7335-4fd3-8028-2d4cff7a2ba6" providerId="AD" clId="Web-{C692DD40-2993-4F54-B89F-B54E1730A493}" dt="2021-06-22T16:04:23.040" v="476"/>
          <ac:spMkLst>
            <pc:docMk/>
            <pc:sldMk cId="3676430141" sldId="261"/>
            <ac:spMk id="8" creationId="{3B854194-185D-494D-905C-7C7CB2E30F6E}"/>
          </ac:spMkLst>
        </pc:spChg>
        <pc:spChg chg="add">
          <ac:chgData name="Park, Lee" userId="S::lpa263@uky.edu::e4b8c43e-7335-4fd3-8028-2d4cff7a2ba6" providerId="AD" clId="Web-{C692DD40-2993-4F54-B89F-B54E1730A493}" dt="2021-06-22T16:04:23.040" v="476"/>
          <ac:spMkLst>
            <pc:docMk/>
            <pc:sldMk cId="3676430141" sldId="261"/>
            <ac:spMk id="10" creationId="{B4F5FA0D-0104-4987-8241-EFF7C85B88DE}"/>
          </ac:spMkLst>
        </pc:spChg>
        <pc:picChg chg="add">
          <ac:chgData name="Park, Lee" userId="S::lpa263@uky.edu::e4b8c43e-7335-4fd3-8028-2d4cff7a2ba6" providerId="AD" clId="Web-{C692DD40-2993-4F54-B89F-B54E1730A493}" dt="2021-06-22T16:04:23.040" v="476"/>
          <ac:picMkLst>
            <pc:docMk/>
            <pc:sldMk cId="3676430141" sldId="261"/>
            <ac:picMk id="12" creationId="{2897127E-6CEF-446C-BE87-93B7C46E49D1}"/>
          </ac:picMkLst>
        </pc:picChg>
      </pc:sldChg>
      <pc:sldChg chg="addSp delSp modSp mod setBg">
        <pc:chgData name="Park, Lee" userId="S::lpa263@uky.edu::e4b8c43e-7335-4fd3-8028-2d4cff7a2ba6" providerId="AD" clId="Web-{C692DD40-2993-4F54-B89F-B54E1730A493}" dt="2021-06-22T15:53:37.430" v="27" actId="20577"/>
        <pc:sldMkLst>
          <pc:docMk/>
          <pc:sldMk cId="3281507792" sldId="262"/>
        </pc:sldMkLst>
        <pc:spChg chg="mod">
          <ac:chgData name="Park, Lee" userId="S::lpa263@uky.edu::e4b8c43e-7335-4fd3-8028-2d4cff7a2ba6" providerId="AD" clId="Web-{C692DD40-2993-4F54-B89F-B54E1730A493}" dt="2021-06-22T15:52:40.972" v="5" actId="1076"/>
          <ac:spMkLst>
            <pc:docMk/>
            <pc:sldMk cId="3281507792" sldId="262"/>
            <ac:spMk id="2" creationId="{F5626E40-8326-4DC2-AE11-06E6A0FA5A0B}"/>
          </ac:spMkLst>
        </pc:spChg>
        <pc:spChg chg="mod">
          <ac:chgData name="Park, Lee" userId="S::lpa263@uky.edu::e4b8c43e-7335-4fd3-8028-2d4cff7a2ba6" providerId="AD" clId="Web-{C692DD40-2993-4F54-B89F-B54E1730A493}" dt="2021-06-22T15:53:37.430" v="27" actId="20577"/>
          <ac:spMkLst>
            <pc:docMk/>
            <pc:sldMk cId="3281507792" sldId="262"/>
            <ac:spMk id="5" creationId="{2C8012B1-172B-43E4-AF7C-D43DB5AFD163}"/>
          </ac:spMkLst>
        </pc:spChg>
        <pc:spChg chg="add">
          <ac:chgData name="Park, Lee" userId="S::lpa263@uky.edu::e4b8c43e-7335-4fd3-8028-2d4cff7a2ba6" providerId="AD" clId="Web-{C692DD40-2993-4F54-B89F-B54E1730A493}" dt="2021-06-22T15:52:25.831" v="3"/>
          <ac:spMkLst>
            <pc:docMk/>
            <pc:sldMk cId="3281507792" sldId="262"/>
            <ac:spMk id="10" creationId="{5E39A796-BE83-48B1-B33F-35C4A32AAB57}"/>
          </ac:spMkLst>
        </pc:spChg>
        <pc:spChg chg="add">
          <ac:chgData name="Park, Lee" userId="S::lpa263@uky.edu::e4b8c43e-7335-4fd3-8028-2d4cff7a2ba6" providerId="AD" clId="Web-{C692DD40-2993-4F54-B89F-B54E1730A493}" dt="2021-06-22T15:52:25.831" v="3"/>
          <ac:spMkLst>
            <pc:docMk/>
            <pc:sldMk cId="3281507792" sldId="262"/>
            <ac:spMk id="12" creationId="{72F84B47-E267-4194-8194-831DB7B5547F}"/>
          </ac:spMkLst>
        </pc:spChg>
        <pc:picChg chg="add mod">
          <ac:chgData name="Park, Lee" userId="S::lpa263@uky.edu::e4b8c43e-7335-4fd3-8028-2d4cff7a2ba6" providerId="AD" clId="Web-{C692DD40-2993-4F54-B89F-B54E1730A493}" dt="2021-06-22T15:52:25.831" v="3"/>
          <ac:picMkLst>
            <pc:docMk/>
            <pc:sldMk cId="3281507792" sldId="262"/>
            <ac:picMk id="3" creationId="{36F16475-0D75-4A15-832C-DDE1A919E710}"/>
          </ac:picMkLst>
        </pc:picChg>
        <pc:picChg chg="del">
          <ac:chgData name="Park, Lee" userId="S::lpa263@uky.edu::e4b8c43e-7335-4fd3-8028-2d4cff7a2ba6" providerId="AD" clId="Web-{C692DD40-2993-4F54-B89F-B54E1730A493}" dt="2021-06-22T15:52:18.424" v="0"/>
          <ac:picMkLst>
            <pc:docMk/>
            <pc:sldMk cId="3281507792" sldId="262"/>
            <ac:picMk id="4" creationId="{FF3A78DA-FAB0-4751-B3BE-3968D226D7A6}"/>
          </ac:picMkLst>
        </pc:picChg>
      </pc:sldChg>
      <pc:sldChg chg="addSp delSp modSp mod setBg">
        <pc:chgData name="Park, Lee" userId="S::lpa263@uky.edu::e4b8c43e-7335-4fd3-8028-2d4cff7a2ba6" providerId="AD" clId="Web-{C692DD40-2993-4F54-B89F-B54E1730A493}" dt="2021-06-22T16:04:29.165" v="479"/>
        <pc:sldMkLst>
          <pc:docMk/>
          <pc:sldMk cId="3658861223" sldId="263"/>
        </pc:sldMkLst>
        <pc:spChg chg="mod">
          <ac:chgData name="Park, Lee" userId="S::lpa263@uky.edu::e4b8c43e-7335-4fd3-8028-2d4cff7a2ba6" providerId="AD" clId="Web-{C692DD40-2993-4F54-B89F-B54E1730A493}" dt="2021-06-22T16:04:29.165" v="479"/>
          <ac:spMkLst>
            <pc:docMk/>
            <pc:sldMk cId="3658861223" sldId="263"/>
            <ac:spMk id="2" creationId="{0031D9E5-5440-4921-B0EF-9D776F81F1C6}"/>
          </ac:spMkLst>
        </pc:spChg>
        <pc:spChg chg="del mod">
          <ac:chgData name="Park, Lee" userId="S::lpa263@uky.edu::e4b8c43e-7335-4fd3-8028-2d4cff7a2ba6" providerId="AD" clId="Web-{C692DD40-2993-4F54-B89F-B54E1730A493}" dt="2021-06-22T16:04:29.165" v="479"/>
          <ac:spMkLst>
            <pc:docMk/>
            <pc:sldMk cId="3658861223" sldId="263"/>
            <ac:spMk id="3" creationId="{A124880D-FD9E-4F4C-8F62-035FF0C89E75}"/>
          </ac:spMkLst>
        </pc:spChg>
        <pc:spChg chg="add del">
          <ac:chgData name="Park, Lee" userId="S::lpa263@uky.edu::e4b8c43e-7335-4fd3-8028-2d4cff7a2ba6" providerId="AD" clId="Web-{C692DD40-2993-4F54-B89F-B54E1730A493}" dt="2021-06-22T16:04:29.150" v="478"/>
          <ac:spMkLst>
            <pc:docMk/>
            <pc:sldMk cId="3658861223" sldId="263"/>
            <ac:spMk id="8" creationId="{3B854194-185D-494D-905C-7C7CB2E30F6E}"/>
          </ac:spMkLst>
        </pc:spChg>
        <pc:spChg chg="add">
          <ac:chgData name="Park, Lee" userId="S::lpa263@uky.edu::e4b8c43e-7335-4fd3-8028-2d4cff7a2ba6" providerId="AD" clId="Web-{C692DD40-2993-4F54-B89F-B54E1730A493}" dt="2021-06-22T16:04:29.165" v="479"/>
          <ac:spMkLst>
            <pc:docMk/>
            <pc:sldMk cId="3658861223" sldId="263"/>
            <ac:spMk id="9" creationId="{457D4A72-F4F1-498A-B083-59E8C50B7892}"/>
          </ac:spMkLst>
        </pc:spChg>
        <pc:spChg chg="add del">
          <ac:chgData name="Park, Lee" userId="S::lpa263@uky.edu::e4b8c43e-7335-4fd3-8028-2d4cff7a2ba6" providerId="AD" clId="Web-{C692DD40-2993-4F54-B89F-B54E1730A493}" dt="2021-06-22T16:04:29.150" v="478"/>
          <ac:spMkLst>
            <pc:docMk/>
            <pc:sldMk cId="3658861223" sldId="263"/>
            <ac:spMk id="10" creationId="{B4F5FA0D-0104-4987-8241-EFF7C85B88DE}"/>
          </ac:spMkLst>
        </pc:spChg>
        <pc:graphicFrameChg chg="add">
          <ac:chgData name="Park, Lee" userId="S::lpa263@uky.edu::e4b8c43e-7335-4fd3-8028-2d4cff7a2ba6" providerId="AD" clId="Web-{C692DD40-2993-4F54-B89F-B54E1730A493}" dt="2021-06-22T16:04:29.165" v="479"/>
          <ac:graphicFrameMkLst>
            <pc:docMk/>
            <pc:sldMk cId="3658861223" sldId="263"/>
            <ac:graphicFrameMk id="5" creationId="{28D29C1D-F0A0-400E-AD8C-2EC7917F78F1}"/>
          </ac:graphicFrameMkLst>
        </pc:graphicFrameChg>
        <pc:picChg chg="add">
          <ac:chgData name="Park, Lee" userId="S::lpa263@uky.edu::e4b8c43e-7335-4fd3-8028-2d4cff7a2ba6" providerId="AD" clId="Web-{C692DD40-2993-4F54-B89F-B54E1730A493}" dt="2021-06-22T16:04:29.165" v="479"/>
          <ac:picMkLst>
            <pc:docMk/>
            <pc:sldMk cId="3658861223" sldId="263"/>
            <ac:picMk id="11" creationId="{C7FF3303-6FC3-4637-A201-B4CCC1C992CF}"/>
          </ac:picMkLst>
        </pc:picChg>
        <pc:picChg chg="add del">
          <ac:chgData name="Park, Lee" userId="S::lpa263@uky.edu::e4b8c43e-7335-4fd3-8028-2d4cff7a2ba6" providerId="AD" clId="Web-{C692DD40-2993-4F54-B89F-B54E1730A493}" dt="2021-06-22T16:04:29.150" v="478"/>
          <ac:picMkLst>
            <pc:docMk/>
            <pc:sldMk cId="3658861223" sldId="263"/>
            <ac:picMk id="12" creationId="{2897127E-6CEF-446C-BE87-93B7C46E49D1}"/>
          </ac:picMkLst>
        </pc:picChg>
      </pc:sldChg>
      <pc:sldChg chg="addSp delSp modSp mod setBg">
        <pc:chgData name="Park, Lee" userId="S::lpa263@uky.edu::e4b8c43e-7335-4fd3-8028-2d4cff7a2ba6" providerId="AD" clId="Web-{C692DD40-2993-4F54-B89F-B54E1730A493}" dt="2021-06-22T16:04:36.291" v="480"/>
        <pc:sldMkLst>
          <pc:docMk/>
          <pc:sldMk cId="2121146138" sldId="264"/>
        </pc:sldMkLst>
        <pc:spChg chg="mod">
          <ac:chgData name="Park, Lee" userId="S::lpa263@uky.edu::e4b8c43e-7335-4fd3-8028-2d4cff7a2ba6" providerId="AD" clId="Web-{C692DD40-2993-4F54-B89F-B54E1730A493}" dt="2021-06-22T16:04:36.291" v="480"/>
          <ac:spMkLst>
            <pc:docMk/>
            <pc:sldMk cId="2121146138" sldId="264"/>
            <ac:spMk id="2" creationId="{B67FCD46-E74B-41C7-963E-D0A46216B960}"/>
          </ac:spMkLst>
        </pc:spChg>
        <pc:spChg chg="del">
          <ac:chgData name="Park, Lee" userId="S::lpa263@uky.edu::e4b8c43e-7335-4fd3-8028-2d4cff7a2ba6" providerId="AD" clId="Web-{C692DD40-2993-4F54-B89F-B54E1730A493}" dt="2021-06-22T16:04:36.291" v="480"/>
          <ac:spMkLst>
            <pc:docMk/>
            <pc:sldMk cId="2121146138" sldId="264"/>
            <ac:spMk id="3" creationId="{6CD23772-254E-4891-B44E-12EAFA8D1186}"/>
          </ac:spMkLst>
        </pc:spChg>
        <pc:spChg chg="add">
          <ac:chgData name="Park, Lee" userId="S::lpa263@uky.edu::e4b8c43e-7335-4fd3-8028-2d4cff7a2ba6" providerId="AD" clId="Web-{C692DD40-2993-4F54-B89F-B54E1730A493}" dt="2021-06-22T16:04:36.291" v="480"/>
          <ac:spMkLst>
            <pc:docMk/>
            <pc:sldMk cId="2121146138" sldId="264"/>
            <ac:spMk id="9" creationId="{457D4A72-F4F1-498A-B083-59E8C50B7892}"/>
          </ac:spMkLst>
        </pc:spChg>
        <pc:graphicFrameChg chg="add">
          <ac:chgData name="Park, Lee" userId="S::lpa263@uky.edu::e4b8c43e-7335-4fd3-8028-2d4cff7a2ba6" providerId="AD" clId="Web-{C692DD40-2993-4F54-B89F-B54E1730A493}" dt="2021-06-22T16:04:36.291" v="480"/>
          <ac:graphicFrameMkLst>
            <pc:docMk/>
            <pc:sldMk cId="2121146138" sldId="264"/>
            <ac:graphicFrameMk id="5" creationId="{963204B8-9D9F-4EC8-9AD2-8B5C417A0ECF}"/>
          </ac:graphicFrameMkLst>
        </pc:graphicFrameChg>
        <pc:picChg chg="add">
          <ac:chgData name="Park, Lee" userId="S::lpa263@uky.edu::e4b8c43e-7335-4fd3-8028-2d4cff7a2ba6" providerId="AD" clId="Web-{C692DD40-2993-4F54-B89F-B54E1730A493}" dt="2021-06-22T16:04:36.291" v="480"/>
          <ac:picMkLst>
            <pc:docMk/>
            <pc:sldMk cId="2121146138" sldId="264"/>
            <ac:picMk id="11" creationId="{C7FF3303-6FC3-4637-A201-B4CCC1C992CF}"/>
          </ac:picMkLst>
        </pc:picChg>
      </pc:sldChg>
      <pc:sldChg chg="addSp delSp modSp new mod setBg">
        <pc:chgData name="Park, Lee" userId="S::lpa263@uky.edu::e4b8c43e-7335-4fd3-8028-2d4cff7a2ba6" providerId="AD" clId="Web-{C692DD40-2993-4F54-B89F-B54E1730A493}" dt="2021-06-22T16:04:49.901" v="481"/>
        <pc:sldMkLst>
          <pc:docMk/>
          <pc:sldMk cId="3327226948" sldId="266"/>
        </pc:sldMkLst>
        <pc:spChg chg="mod">
          <ac:chgData name="Park, Lee" userId="S::lpa263@uky.edu::e4b8c43e-7335-4fd3-8028-2d4cff7a2ba6" providerId="AD" clId="Web-{C692DD40-2993-4F54-B89F-B54E1730A493}" dt="2021-06-22T16:04:49.901" v="481"/>
          <ac:spMkLst>
            <pc:docMk/>
            <pc:sldMk cId="3327226948" sldId="266"/>
            <ac:spMk id="2" creationId="{D64C75CE-ABB5-4D98-BAAD-A195FC32C8B0}"/>
          </ac:spMkLst>
        </pc:spChg>
        <pc:spChg chg="mod">
          <ac:chgData name="Park, Lee" userId="S::lpa263@uky.edu::e4b8c43e-7335-4fd3-8028-2d4cff7a2ba6" providerId="AD" clId="Web-{C692DD40-2993-4F54-B89F-B54E1730A493}" dt="2021-06-22T16:04:49.901" v="481"/>
          <ac:spMkLst>
            <pc:docMk/>
            <pc:sldMk cId="3327226948" sldId="266"/>
            <ac:spMk id="3" creationId="{C51EBB0D-22C7-4420-8F69-2EB28E0093A2}"/>
          </ac:spMkLst>
        </pc:spChg>
        <pc:spChg chg="add">
          <ac:chgData name="Park, Lee" userId="S::lpa263@uky.edu::e4b8c43e-7335-4fd3-8028-2d4cff7a2ba6" providerId="AD" clId="Web-{C692DD40-2993-4F54-B89F-B54E1730A493}" dt="2021-06-22T16:04:49.901" v="481"/>
          <ac:spMkLst>
            <pc:docMk/>
            <pc:sldMk cId="3327226948" sldId="266"/>
            <ac:spMk id="11" creationId="{3B854194-185D-494D-905C-7C7CB2E30F6E}"/>
          </ac:spMkLst>
        </pc:spChg>
        <pc:spChg chg="add">
          <ac:chgData name="Park, Lee" userId="S::lpa263@uky.edu::e4b8c43e-7335-4fd3-8028-2d4cff7a2ba6" providerId="AD" clId="Web-{C692DD40-2993-4F54-B89F-B54E1730A493}" dt="2021-06-22T16:04:49.901" v="481"/>
          <ac:spMkLst>
            <pc:docMk/>
            <pc:sldMk cId="3327226948" sldId="266"/>
            <ac:spMk id="13" creationId="{B4F5FA0D-0104-4987-8241-EFF7C85B88DE}"/>
          </ac:spMkLst>
        </pc:spChg>
        <pc:picChg chg="add">
          <ac:chgData name="Park, Lee" userId="S::lpa263@uky.edu::e4b8c43e-7335-4fd3-8028-2d4cff7a2ba6" providerId="AD" clId="Web-{C692DD40-2993-4F54-B89F-B54E1730A493}" dt="2021-06-22T16:04:49.901" v="481"/>
          <ac:picMkLst>
            <pc:docMk/>
            <pc:sldMk cId="3327226948" sldId="266"/>
            <ac:picMk id="15" creationId="{2897127E-6CEF-446C-BE87-93B7C46E49D1}"/>
          </ac:picMkLst>
        </pc:picChg>
        <pc:inkChg chg="add del">
          <ac:chgData name="Park, Lee" userId="S::lpa263@uky.edu::e4b8c43e-7335-4fd3-8028-2d4cff7a2ba6" providerId="AD" clId="Web-{C692DD40-2993-4F54-B89F-B54E1730A493}" dt="2021-06-22T15:57:07.320" v="54"/>
          <ac:inkMkLst>
            <pc:docMk/>
            <pc:sldMk cId="3327226948" sldId="266"/>
            <ac:inkMk id="4" creationId="{3DB1799A-4480-4AD0-B0DC-8F9FF69ECAF6}"/>
          </ac:inkMkLst>
        </pc:inkChg>
        <pc:inkChg chg="add del">
          <ac:chgData name="Park, Lee" userId="S::lpa263@uky.edu::e4b8c43e-7335-4fd3-8028-2d4cff7a2ba6" providerId="AD" clId="Web-{C692DD40-2993-4F54-B89F-B54E1730A493}" dt="2021-06-22T15:57:07.320" v="53"/>
          <ac:inkMkLst>
            <pc:docMk/>
            <pc:sldMk cId="3327226948" sldId="266"/>
            <ac:inkMk id="5" creationId="{7339C447-AF30-485E-84EC-C2A062A31227}"/>
          </ac:inkMkLst>
        </pc:inkChg>
        <pc:inkChg chg="add mod">
          <ac:chgData name="Park, Lee" userId="S::lpa263@uky.edu::e4b8c43e-7335-4fd3-8028-2d4cff7a2ba6" providerId="AD" clId="Web-{C692DD40-2993-4F54-B89F-B54E1730A493}" dt="2021-06-22T16:04:49.901" v="481"/>
          <ac:inkMkLst>
            <pc:docMk/>
            <pc:sldMk cId="3327226948" sldId="266"/>
            <ac:inkMk id="6" creationId="{5E7C304F-08E4-4C08-BD3F-D98ADC64C5FC}"/>
          </ac:inkMkLst>
        </pc:inkChg>
        <pc:inkChg chg="add del">
          <ac:chgData name="Park, Lee" userId="S::lpa263@uky.edu::e4b8c43e-7335-4fd3-8028-2d4cff7a2ba6" providerId="AD" clId="Web-{C692DD40-2993-4F54-B89F-B54E1730A493}" dt="2021-06-22T15:57:07.320" v="52"/>
          <ac:inkMkLst>
            <pc:docMk/>
            <pc:sldMk cId="3327226948" sldId="266"/>
            <ac:inkMk id="7" creationId="{5E719E81-20C5-4FF7-8396-5F72BBED2D1B}"/>
          </ac:inkMkLst>
        </pc:inkChg>
      </pc:sldChg>
    </pc:docChg>
  </pc:docChgLst>
  <pc:docChgLst>
    <pc:chgData name="Park, Lee" userId="S::lpa263@uky.edu::e4b8c43e-7335-4fd3-8028-2d4cff7a2ba6" providerId="AD" clId="Web-{B40B9656-6B3E-4DB1-BF9E-F314549A09CB}"/>
    <pc:docChg chg="modSld sldOrd">
      <pc:chgData name="Park, Lee" userId="S::lpa263@uky.edu::e4b8c43e-7335-4fd3-8028-2d4cff7a2ba6" providerId="AD" clId="Web-{B40B9656-6B3E-4DB1-BF9E-F314549A09CB}" dt="2021-06-22T19:23:08.977" v="16"/>
      <pc:docMkLst>
        <pc:docMk/>
      </pc:docMkLst>
      <pc:sldChg chg="modNotes">
        <pc:chgData name="Park, Lee" userId="S::lpa263@uky.edu::e4b8c43e-7335-4fd3-8028-2d4cff7a2ba6" providerId="AD" clId="Web-{B40B9656-6B3E-4DB1-BF9E-F314549A09CB}" dt="2021-06-22T19:04:11.968" v="7"/>
        <pc:sldMkLst>
          <pc:docMk/>
          <pc:sldMk cId="3378738694" sldId="257"/>
        </pc:sldMkLst>
      </pc:sldChg>
      <pc:sldChg chg="modNotes">
        <pc:chgData name="Park, Lee" userId="S::lpa263@uky.edu::e4b8c43e-7335-4fd3-8028-2d4cff7a2ba6" providerId="AD" clId="Web-{B40B9656-6B3E-4DB1-BF9E-F314549A09CB}" dt="2021-06-22T19:23:08.977" v="16"/>
        <pc:sldMkLst>
          <pc:docMk/>
          <pc:sldMk cId="2986633494" sldId="259"/>
        </pc:sldMkLst>
      </pc:sldChg>
      <pc:sldChg chg="ord">
        <pc:chgData name="Park, Lee" userId="S::lpa263@uky.edu::e4b8c43e-7335-4fd3-8028-2d4cff7a2ba6" providerId="AD" clId="Web-{B40B9656-6B3E-4DB1-BF9E-F314549A09CB}" dt="2021-06-22T19:04:51.329" v="8"/>
        <pc:sldMkLst>
          <pc:docMk/>
          <pc:sldMk cId="2121146138" sldId="264"/>
        </pc:sldMkLst>
      </pc:sldChg>
    </pc:docChg>
  </pc:docChgLst>
  <pc:docChgLst>
    <pc:chgData name="Park, Lee" userId="S::lpa263@uky.edu::e4b8c43e-7335-4fd3-8028-2d4cff7a2ba6" providerId="AD" clId="Web-{3CF89C36-5C08-4F51-B1CF-996A6A1A3DE3}"/>
    <pc:docChg chg="modSld">
      <pc:chgData name="Park, Lee" userId="S::lpa263@uky.edu::e4b8c43e-7335-4fd3-8028-2d4cff7a2ba6" providerId="AD" clId="Web-{3CF89C36-5C08-4F51-B1CF-996A6A1A3DE3}" dt="2021-06-22T15:03:10.822" v="560" actId="14100"/>
      <pc:docMkLst>
        <pc:docMk/>
      </pc:docMkLst>
      <pc:sldChg chg="addSp modSp">
        <pc:chgData name="Park, Lee" userId="S::lpa263@uky.edu::e4b8c43e-7335-4fd3-8028-2d4cff7a2ba6" providerId="AD" clId="Web-{3CF89C36-5C08-4F51-B1CF-996A6A1A3DE3}" dt="2021-06-22T14:59:28.425" v="550" actId="1076"/>
        <pc:sldMkLst>
          <pc:docMk/>
          <pc:sldMk cId="1689558508" sldId="258"/>
        </pc:sldMkLst>
        <pc:spChg chg="add mod">
          <ac:chgData name="Park, Lee" userId="S::lpa263@uky.edu::e4b8c43e-7335-4fd3-8028-2d4cff7a2ba6" providerId="AD" clId="Web-{3CF89C36-5C08-4F51-B1CF-996A6A1A3DE3}" dt="2021-06-22T14:59:28.425" v="550" actId="1076"/>
          <ac:spMkLst>
            <pc:docMk/>
            <pc:sldMk cId="1689558508" sldId="258"/>
            <ac:spMk id="4" creationId="{D4668CE5-984C-4C1B-8224-C80E5C93EAAF}"/>
          </ac:spMkLst>
        </pc:spChg>
        <pc:picChg chg="add mod">
          <ac:chgData name="Park, Lee" userId="S::lpa263@uky.edu::e4b8c43e-7335-4fd3-8028-2d4cff7a2ba6" providerId="AD" clId="Web-{3CF89C36-5C08-4F51-B1CF-996A6A1A3DE3}" dt="2021-06-22T14:52:04.398" v="9" actId="1076"/>
          <ac:picMkLst>
            <pc:docMk/>
            <pc:sldMk cId="1689558508" sldId="258"/>
            <ac:picMk id="3" creationId="{433F6CDE-8EB8-4DD4-9451-6C309882F76D}"/>
          </ac:picMkLst>
        </pc:picChg>
      </pc:sldChg>
      <pc:sldChg chg="modSp">
        <pc:chgData name="Park, Lee" userId="S::lpa263@uky.edu::e4b8c43e-7335-4fd3-8028-2d4cff7a2ba6" providerId="AD" clId="Web-{3CF89C36-5C08-4F51-B1CF-996A6A1A3DE3}" dt="2021-06-22T15:03:10.822" v="560" actId="14100"/>
        <pc:sldMkLst>
          <pc:docMk/>
          <pc:sldMk cId="2986633494" sldId="259"/>
        </pc:sldMkLst>
        <pc:spChg chg="mod">
          <ac:chgData name="Park, Lee" userId="S::lpa263@uky.edu::e4b8c43e-7335-4fd3-8028-2d4cff7a2ba6" providerId="AD" clId="Web-{3CF89C36-5C08-4F51-B1CF-996A6A1A3DE3}" dt="2021-06-22T15:03:04.681" v="559" actId="20577"/>
          <ac:spMkLst>
            <pc:docMk/>
            <pc:sldMk cId="2986633494" sldId="259"/>
            <ac:spMk id="2" creationId="{C3175414-8753-4D9D-BE55-03A8CEB64A89}"/>
          </ac:spMkLst>
        </pc:spChg>
        <pc:spChg chg="mod">
          <ac:chgData name="Park, Lee" userId="S::lpa263@uky.edu::e4b8c43e-7335-4fd3-8028-2d4cff7a2ba6" providerId="AD" clId="Web-{3CF89C36-5C08-4F51-B1CF-996A6A1A3DE3}" dt="2021-06-22T15:03:10.822" v="560" actId="14100"/>
          <ac:spMkLst>
            <pc:docMk/>
            <pc:sldMk cId="2986633494" sldId="259"/>
            <ac:spMk id="3" creationId="{BEB45739-CEAC-4984-9DD1-CE6C803D9772}"/>
          </ac:spMkLst>
        </pc:spChg>
      </pc:sldChg>
    </pc:docChg>
  </pc:docChgLst>
  <pc:docChgLst>
    <pc:chgData name="Park, Lee" userId="S::lpa263@uky.edu::e4b8c43e-7335-4fd3-8028-2d4cff7a2ba6" providerId="AD" clId="Web-{2D9E03B5-9C8E-4F3E-A983-2393476B6F26}"/>
    <pc:docChg chg="modSld">
      <pc:chgData name="Park, Lee" userId="S::lpa263@uky.edu::e4b8c43e-7335-4fd3-8028-2d4cff7a2ba6" providerId="AD" clId="Web-{2D9E03B5-9C8E-4F3E-A983-2393476B6F26}" dt="2021-06-22T18:42:49.791" v="1776"/>
      <pc:docMkLst>
        <pc:docMk/>
      </pc:docMkLst>
      <pc:sldChg chg="modSp modNotes">
        <pc:chgData name="Park, Lee" userId="S::lpa263@uky.edu::e4b8c43e-7335-4fd3-8028-2d4cff7a2ba6" providerId="AD" clId="Web-{2D9E03B5-9C8E-4F3E-A983-2393476B6F26}" dt="2021-06-22T17:55:20.102" v="95"/>
        <pc:sldMkLst>
          <pc:docMk/>
          <pc:sldMk cId="109857222" sldId="256"/>
        </pc:sldMkLst>
        <pc:spChg chg="mod">
          <ac:chgData name="Park, Lee" userId="S::lpa263@uky.edu::e4b8c43e-7335-4fd3-8028-2d4cff7a2ba6" providerId="AD" clId="Web-{2D9E03B5-9C8E-4F3E-A983-2393476B6F26}" dt="2021-06-22T17:42:43.038" v="7" actId="20577"/>
          <ac:spMkLst>
            <pc:docMk/>
            <pc:sldMk cId="109857222" sldId="256"/>
            <ac:spMk id="2" creationId="{00000000-0000-0000-0000-000000000000}"/>
          </ac:spMkLst>
        </pc:spChg>
        <pc:spChg chg="mod">
          <ac:chgData name="Park, Lee" userId="S::lpa263@uky.edu::e4b8c43e-7335-4fd3-8028-2d4cff7a2ba6" providerId="AD" clId="Web-{2D9E03B5-9C8E-4F3E-A983-2393476B6F26}" dt="2021-06-22T17:42:35.929" v="4" actId="20577"/>
          <ac:spMkLst>
            <pc:docMk/>
            <pc:sldMk cId="109857222" sldId="256"/>
            <ac:spMk id="3" creationId="{00000000-0000-0000-0000-000000000000}"/>
          </ac:spMkLst>
        </pc:spChg>
      </pc:sldChg>
      <pc:sldChg chg="modNotes">
        <pc:chgData name="Park, Lee" userId="S::lpa263@uky.edu::e4b8c43e-7335-4fd3-8028-2d4cff7a2ba6" providerId="AD" clId="Web-{2D9E03B5-9C8E-4F3E-A983-2393476B6F26}" dt="2021-06-22T17:58:09.270" v="325"/>
        <pc:sldMkLst>
          <pc:docMk/>
          <pc:sldMk cId="3378738694" sldId="257"/>
        </pc:sldMkLst>
      </pc:sldChg>
      <pc:sldChg chg="modNotes">
        <pc:chgData name="Park, Lee" userId="S::lpa263@uky.edu::e4b8c43e-7335-4fd3-8028-2d4cff7a2ba6" providerId="AD" clId="Web-{2D9E03B5-9C8E-4F3E-A983-2393476B6F26}" dt="2021-06-22T18:03:06.331" v="683"/>
        <pc:sldMkLst>
          <pc:docMk/>
          <pc:sldMk cId="1689558508" sldId="258"/>
        </pc:sldMkLst>
      </pc:sldChg>
      <pc:sldChg chg="modSp modNotes">
        <pc:chgData name="Park, Lee" userId="S::lpa263@uky.edu::e4b8c43e-7335-4fd3-8028-2d4cff7a2ba6" providerId="AD" clId="Web-{2D9E03B5-9C8E-4F3E-A983-2393476B6F26}" dt="2021-06-22T18:31:26.153" v="1149"/>
        <pc:sldMkLst>
          <pc:docMk/>
          <pc:sldMk cId="2986633494" sldId="259"/>
        </pc:sldMkLst>
        <pc:spChg chg="mod">
          <ac:chgData name="Park, Lee" userId="S::lpa263@uky.edu::e4b8c43e-7335-4fd3-8028-2d4cff7a2ba6" providerId="AD" clId="Web-{2D9E03B5-9C8E-4F3E-A983-2393476B6F26}" dt="2021-06-22T17:48:12.100" v="10" actId="20577"/>
          <ac:spMkLst>
            <pc:docMk/>
            <pc:sldMk cId="2986633494" sldId="259"/>
            <ac:spMk id="6" creationId="{82ED5B07-1FC5-4585-A611-9087B6E3D470}"/>
          </ac:spMkLst>
        </pc:spChg>
      </pc:sldChg>
      <pc:sldChg chg="modNotes">
        <pc:chgData name="Park, Lee" userId="S::lpa263@uky.edu::e4b8c43e-7335-4fd3-8028-2d4cff7a2ba6" providerId="AD" clId="Web-{2D9E03B5-9C8E-4F3E-A983-2393476B6F26}" dt="2021-06-22T18:32:39.278" v="1258"/>
        <pc:sldMkLst>
          <pc:docMk/>
          <pc:sldMk cId="1425934081" sldId="260"/>
        </pc:sldMkLst>
      </pc:sldChg>
      <pc:sldChg chg="modSp modNotes">
        <pc:chgData name="Park, Lee" userId="S::lpa263@uky.edu::e4b8c43e-7335-4fd3-8028-2d4cff7a2ba6" providerId="AD" clId="Web-{2D9E03B5-9C8E-4F3E-A983-2393476B6F26}" dt="2021-06-22T18:40:15.917" v="1574"/>
        <pc:sldMkLst>
          <pc:docMk/>
          <pc:sldMk cId="3676430141" sldId="261"/>
        </pc:sldMkLst>
        <pc:spChg chg="mod">
          <ac:chgData name="Park, Lee" userId="S::lpa263@uky.edu::e4b8c43e-7335-4fd3-8028-2d4cff7a2ba6" providerId="AD" clId="Web-{2D9E03B5-9C8E-4F3E-A983-2393476B6F26}" dt="2021-06-22T17:50:20.318" v="12" actId="20577"/>
          <ac:spMkLst>
            <pc:docMk/>
            <pc:sldMk cId="3676430141" sldId="261"/>
            <ac:spMk id="3" creationId="{B1B864F5-A95D-495C-967B-8CA941287C9E}"/>
          </ac:spMkLst>
        </pc:spChg>
      </pc:sldChg>
      <pc:sldChg chg="modNotes">
        <pc:chgData name="Park, Lee" userId="S::lpa263@uky.edu::e4b8c43e-7335-4fd3-8028-2d4cff7a2ba6" providerId="AD" clId="Web-{2D9E03B5-9C8E-4F3E-A983-2393476B6F26}" dt="2021-06-22T18:25:44.889" v="805"/>
        <pc:sldMkLst>
          <pc:docMk/>
          <pc:sldMk cId="3281507792" sldId="262"/>
        </pc:sldMkLst>
      </pc:sldChg>
      <pc:sldChg chg="modNotes">
        <pc:chgData name="Park, Lee" userId="S::lpa263@uky.edu::e4b8c43e-7335-4fd3-8028-2d4cff7a2ba6" providerId="AD" clId="Web-{2D9E03B5-9C8E-4F3E-A983-2393476B6F26}" dt="2021-06-22T18:41:21.557" v="1685"/>
        <pc:sldMkLst>
          <pc:docMk/>
          <pc:sldMk cId="3658861223" sldId="263"/>
        </pc:sldMkLst>
      </pc:sldChg>
      <pc:sldChg chg="modSp modNotes">
        <pc:chgData name="Park, Lee" userId="S::lpa263@uky.edu::e4b8c43e-7335-4fd3-8028-2d4cff7a2ba6" providerId="AD" clId="Web-{2D9E03B5-9C8E-4F3E-A983-2393476B6F26}" dt="2021-06-22T18:42:49.791" v="1776"/>
        <pc:sldMkLst>
          <pc:docMk/>
          <pc:sldMk cId="2121146138" sldId="264"/>
        </pc:sldMkLst>
        <pc:graphicFrameChg chg="modGraphic">
          <ac:chgData name="Park, Lee" userId="S::lpa263@uky.edu::e4b8c43e-7335-4fd3-8028-2d4cff7a2ba6" providerId="AD" clId="Web-{2D9E03B5-9C8E-4F3E-A983-2393476B6F26}" dt="2021-06-22T18:42:38.057" v="1771" actId="20577"/>
          <ac:graphicFrameMkLst>
            <pc:docMk/>
            <pc:sldMk cId="2121146138" sldId="264"/>
            <ac:graphicFrameMk id="5" creationId="{963204B8-9D9F-4EC8-9AD2-8B5C417A0ECF}"/>
          </ac:graphicFrameMkLst>
        </pc:graphicFrameChg>
      </pc:sldChg>
      <pc:sldChg chg="modSp modNotes">
        <pc:chgData name="Park, Lee" userId="S::lpa263@uky.edu::e4b8c43e-7335-4fd3-8028-2d4cff7a2ba6" providerId="AD" clId="Web-{2D9E03B5-9C8E-4F3E-A983-2393476B6F26}" dt="2021-06-22T18:01:25.456" v="536" actId="1076"/>
        <pc:sldMkLst>
          <pc:docMk/>
          <pc:sldMk cId="3992902583" sldId="265"/>
        </pc:sldMkLst>
        <pc:picChg chg="mod">
          <ac:chgData name="Park, Lee" userId="S::lpa263@uky.edu::e4b8c43e-7335-4fd3-8028-2d4cff7a2ba6" providerId="AD" clId="Web-{2D9E03B5-9C8E-4F3E-A983-2393476B6F26}" dt="2021-06-22T18:01:25.456" v="536" actId="1076"/>
          <ac:picMkLst>
            <pc:docMk/>
            <pc:sldMk cId="3992902583" sldId="265"/>
            <ac:picMk id="7" creationId="{6ECEA3A0-B190-4773-A3E6-2FCF1D7ECB17}"/>
          </ac:picMkLst>
        </pc:picChg>
      </pc:sldChg>
      <pc:sldChg chg="modSp">
        <pc:chgData name="Park, Lee" userId="S::lpa263@uky.edu::e4b8c43e-7335-4fd3-8028-2d4cff7a2ba6" providerId="AD" clId="Web-{2D9E03B5-9C8E-4F3E-A983-2393476B6F26}" dt="2021-06-22T17:54:28.973" v="35" actId="20577"/>
        <pc:sldMkLst>
          <pc:docMk/>
          <pc:sldMk cId="3327226948" sldId="266"/>
        </pc:sldMkLst>
        <pc:spChg chg="mod">
          <ac:chgData name="Park, Lee" userId="S::lpa263@uky.edu::e4b8c43e-7335-4fd3-8028-2d4cff7a2ba6" providerId="AD" clId="Web-{2D9E03B5-9C8E-4F3E-A983-2393476B6F26}" dt="2021-06-22T17:54:28.973" v="35" actId="20577"/>
          <ac:spMkLst>
            <pc:docMk/>
            <pc:sldMk cId="3327226948" sldId="266"/>
            <ac:spMk id="3" creationId="{C51EBB0D-22C7-4420-8F69-2EB28E0093A2}"/>
          </ac:spMkLst>
        </pc:spChg>
      </pc:sldChg>
    </pc:docChg>
  </pc:docChgLst>
  <pc:docChgLst>
    <pc:chgData name="Park, Lee" userId="S::lpa263@uky.edu::e4b8c43e-7335-4fd3-8028-2d4cff7a2ba6" providerId="AD" clId="Web-{59A8FEA4-0C5A-4254-A0D0-DE76FD99AF95}"/>
    <pc:docChg chg="modSld">
      <pc:chgData name="Park, Lee" userId="S::lpa263@uky.edu::e4b8c43e-7335-4fd3-8028-2d4cff7a2ba6" providerId="AD" clId="Web-{59A8FEA4-0C5A-4254-A0D0-DE76FD99AF95}" dt="2021-06-22T15:24:40.601" v="302" actId="20577"/>
      <pc:docMkLst>
        <pc:docMk/>
      </pc:docMkLst>
      <pc:sldChg chg="addSp delSp modSp">
        <pc:chgData name="Park, Lee" userId="S::lpa263@uky.edu::e4b8c43e-7335-4fd3-8028-2d4cff7a2ba6" providerId="AD" clId="Web-{59A8FEA4-0C5A-4254-A0D0-DE76FD99AF95}" dt="2021-06-22T15:23:44.380" v="232" actId="20577"/>
        <pc:sldMkLst>
          <pc:docMk/>
          <pc:sldMk cId="1425934081" sldId="260"/>
        </pc:sldMkLst>
        <pc:spChg chg="mod">
          <ac:chgData name="Park, Lee" userId="S::lpa263@uky.edu::e4b8c43e-7335-4fd3-8028-2d4cff7a2ba6" providerId="AD" clId="Web-{59A8FEA4-0C5A-4254-A0D0-DE76FD99AF95}" dt="2021-06-22T15:23:44.380" v="232" actId="20577"/>
          <ac:spMkLst>
            <pc:docMk/>
            <pc:sldMk cId="1425934081" sldId="260"/>
            <ac:spMk id="2" creationId="{6697FC9D-E88C-4A65-BCE7-5B20D78ADD6B}"/>
          </ac:spMkLst>
        </pc:spChg>
        <pc:spChg chg="del">
          <ac:chgData name="Park, Lee" userId="S::lpa263@uky.edu::e4b8c43e-7335-4fd3-8028-2d4cff7a2ba6" providerId="AD" clId="Web-{59A8FEA4-0C5A-4254-A0D0-DE76FD99AF95}" dt="2021-06-22T15:11:51.470" v="0"/>
          <ac:spMkLst>
            <pc:docMk/>
            <pc:sldMk cId="1425934081" sldId="260"/>
            <ac:spMk id="3" creationId="{981D5980-6A67-4A6F-9967-07554E248106}"/>
          </ac:spMkLst>
        </pc:spChg>
        <pc:spChg chg="add mod">
          <ac:chgData name="Park, Lee" userId="S::lpa263@uky.edu::e4b8c43e-7335-4fd3-8028-2d4cff7a2ba6" providerId="AD" clId="Web-{59A8FEA4-0C5A-4254-A0D0-DE76FD99AF95}" dt="2021-06-22T15:17:09.666" v="226" actId="20577"/>
          <ac:spMkLst>
            <pc:docMk/>
            <pc:sldMk cId="1425934081" sldId="260"/>
            <ac:spMk id="5" creationId="{5F8B1C00-48AC-4F7C-9F94-B13D06D39DA3}"/>
          </ac:spMkLst>
        </pc:spChg>
        <pc:picChg chg="add mod ord">
          <ac:chgData name="Park, Lee" userId="S::lpa263@uky.edu::e4b8c43e-7335-4fd3-8028-2d4cff7a2ba6" providerId="AD" clId="Web-{59A8FEA4-0C5A-4254-A0D0-DE76FD99AF95}" dt="2021-06-22T15:16:53.119" v="207" actId="1076"/>
          <ac:picMkLst>
            <pc:docMk/>
            <pc:sldMk cId="1425934081" sldId="260"/>
            <ac:picMk id="4" creationId="{C1D687C2-C319-4CDD-A7CB-BD498D3FBF8A}"/>
          </ac:picMkLst>
        </pc:picChg>
      </pc:sldChg>
      <pc:sldChg chg="modSp">
        <pc:chgData name="Park, Lee" userId="S::lpa263@uky.edu::e4b8c43e-7335-4fd3-8028-2d4cff7a2ba6" providerId="AD" clId="Web-{59A8FEA4-0C5A-4254-A0D0-DE76FD99AF95}" dt="2021-06-22T15:24:40.601" v="302" actId="20577"/>
        <pc:sldMkLst>
          <pc:docMk/>
          <pc:sldMk cId="3676430141" sldId="261"/>
        </pc:sldMkLst>
        <pc:spChg chg="mod">
          <ac:chgData name="Park, Lee" userId="S::lpa263@uky.edu::e4b8c43e-7335-4fd3-8028-2d4cff7a2ba6" providerId="AD" clId="Web-{59A8FEA4-0C5A-4254-A0D0-DE76FD99AF95}" dt="2021-06-22T15:24:03.865" v="243" actId="20577"/>
          <ac:spMkLst>
            <pc:docMk/>
            <pc:sldMk cId="3676430141" sldId="261"/>
            <ac:spMk id="2" creationId="{C9E507B6-E321-4605-8134-33B90F115B69}"/>
          </ac:spMkLst>
        </pc:spChg>
        <pc:spChg chg="mod">
          <ac:chgData name="Park, Lee" userId="S::lpa263@uky.edu::e4b8c43e-7335-4fd3-8028-2d4cff7a2ba6" providerId="AD" clId="Web-{59A8FEA4-0C5A-4254-A0D0-DE76FD99AF95}" dt="2021-06-22T15:24:40.601" v="302" actId="20577"/>
          <ac:spMkLst>
            <pc:docMk/>
            <pc:sldMk cId="3676430141" sldId="261"/>
            <ac:spMk id="3" creationId="{B1B864F5-A95D-495C-967B-8CA941287C9E}"/>
          </ac:spMkLst>
        </pc:spChg>
      </pc:sldChg>
    </pc:docChg>
  </pc:docChgLst>
  <pc:docChgLst>
    <pc:chgData name="Park, Lee" userId="S::lpa263@uky.edu::e4b8c43e-7335-4fd3-8028-2d4cff7a2ba6" providerId="AD" clId="Web-{78DD5F2D-F372-4403-BB6E-89875CB24807}"/>
    <pc:docChg chg="modSld">
      <pc:chgData name="Park, Lee" userId="S::lpa263@uky.edu::e4b8c43e-7335-4fd3-8028-2d4cff7a2ba6" providerId="AD" clId="Web-{78DD5F2D-F372-4403-BB6E-89875CB24807}" dt="2021-06-22T19:11:37.431" v="664"/>
      <pc:docMkLst>
        <pc:docMk/>
      </pc:docMkLst>
      <pc:sldChg chg="modNotes">
        <pc:chgData name="Park, Lee" userId="S::lpa263@uky.edu::e4b8c43e-7335-4fd3-8028-2d4cff7a2ba6" providerId="AD" clId="Web-{78DD5F2D-F372-4403-BB6E-89875CB24807}" dt="2021-06-22T19:11:37.431" v="664"/>
        <pc:sldMkLst>
          <pc:docMk/>
          <pc:sldMk cId="2121146138" sldId="264"/>
        </pc:sldMkLst>
      </pc:sldChg>
    </pc:docChg>
  </pc:docChgLst>
  <pc:docChgLst>
    <pc:chgData name="Park, Lee" userId="S::lpa263@uky.edu::e4b8c43e-7335-4fd3-8028-2d4cff7a2ba6" providerId="AD" clId="Web-{8A992087-5712-470F-9914-C2F98954FBA4}"/>
    <pc:docChg chg="addSld modSld">
      <pc:chgData name="Park, Lee" userId="S::lpa263@uky.edu::e4b8c43e-7335-4fd3-8028-2d4cff7a2ba6" providerId="AD" clId="Web-{8A992087-5712-470F-9914-C2F98954FBA4}" dt="2021-06-22T15:11:22.368" v="559" actId="20577"/>
      <pc:docMkLst>
        <pc:docMk/>
      </pc:docMkLst>
      <pc:sldChg chg="addSp delSp modSp">
        <pc:chgData name="Park, Lee" userId="S::lpa263@uky.edu::e4b8c43e-7335-4fd3-8028-2d4cff7a2ba6" providerId="AD" clId="Web-{8A992087-5712-470F-9914-C2F98954FBA4}" dt="2021-06-22T15:11:07.165" v="545" actId="1076"/>
        <pc:sldMkLst>
          <pc:docMk/>
          <pc:sldMk cId="2986633494" sldId="259"/>
        </pc:sldMkLst>
        <pc:spChg chg="del">
          <ac:chgData name="Park, Lee" userId="S::lpa263@uky.edu::e4b8c43e-7335-4fd3-8028-2d4cff7a2ba6" providerId="AD" clId="Web-{8A992087-5712-470F-9914-C2F98954FBA4}" dt="2021-06-22T15:08:09.272" v="350"/>
          <ac:spMkLst>
            <pc:docMk/>
            <pc:sldMk cId="2986633494" sldId="259"/>
            <ac:spMk id="3" creationId="{BEB45739-CEAC-4984-9DD1-CE6C803D9772}"/>
          </ac:spMkLst>
        </pc:spChg>
        <pc:spChg chg="add del mod">
          <ac:chgData name="Park, Lee" userId="S::lpa263@uky.edu::e4b8c43e-7335-4fd3-8028-2d4cff7a2ba6" providerId="AD" clId="Web-{8A992087-5712-470F-9914-C2F98954FBA4}" dt="2021-06-22T15:08:01.631" v="349"/>
          <ac:spMkLst>
            <pc:docMk/>
            <pc:sldMk cId="2986633494" sldId="259"/>
            <ac:spMk id="4" creationId="{54A22520-D424-48A7-A596-025CC9206B28}"/>
          </ac:spMkLst>
        </pc:spChg>
        <pc:spChg chg="add mod">
          <ac:chgData name="Park, Lee" userId="S::lpa263@uky.edu::e4b8c43e-7335-4fd3-8028-2d4cff7a2ba6" providerId="AD" clId="Web-{8A992087-5712-470F-9914-C2F98954FBA4}" dt="2021-06-22T15:11:07.165" v="545" actId="1076"/>
          <ac:spMkLst>
            <pc:docMk/>
            <pc:sldMk cId="2986633494" sldId="259"/>
            <ac:spMk id="6" creationId="{82ED5B07-1FC5-4585-A611-9087B6E3D470}"/>
          </ac:spMkLst>
        </pc:spChg>
        <pc:picChg chg="add mod ord">
          <ac:chgData name="Park, Lee" userId="S::lpa263@uky.edu::e4b8c43e-7335-4fd3-8028-2d4cff7a2ba6" providerId="AD" clId="Web-{8A992087-5712-470F-9914-C2F98954FBA4}" dt="2021-06-22T15:08:16.991" v="352" actId="14100"/>
          <ac:picMkLst>
            <pc:docMk/>
            <pc:sldMk cId="2986633494" sldId="259"/>
            <ac:picMk id="5" creationId="{4DF36F19-9EA7-4FC9-984D-886F2CDCAAF8}"/>
          </ac:picMkLst>
        </pc:picChg>
      </pc:sldChg>
      <pc:sldChg chg="modSp">
        <pc:chgData name="Park, Lee" userId="S::lpa263@uky.edu::e4b8c43e-7335-4fd3-8028-2d4cff7a2ba6" providerId="AD" clId="Web-{8A992087-5712-470F-9914-C2F98954FBA4}" dt="2021-06-22T15:11:22.368" v="559" actId="20577"/>
        <pc:sldMkLst>
          <pc:docMk/>
          <pc:sldMk cId="1425934081" sldId="260"/>
        </pc:sldMkLst>
        <pc:spChg chg="mod">
          <ac:chgData name="Park, Lee" userId="S::lpa263@uky.edu::e4b8c43e-7335-4fd3-8028-2d4cff7a2ba6" providerId="AD" clId="Web-{8A992087-5712-470F-9914-C2F98954FBA4}" dt="2021-06-22T15:11:22.368" v="559" actId="20577"/>
          <ac:spMkLst>
            <pc:docMk/>
            <pc:sldMk cId="1425934081" sldId="260"/>
            <ac:spMk id="2" creationId="{6697FC9D-E88C-4A65-BCE7-5B20D78ADD6B}"/>
          </ac:spMkLst>
        </pc:spChg>
      </pc:sldChg>
      <pc:sldChg chg="addSp delSp modSp new">
        <pc:chgData name="Park, Lee" userId="S::lpa263@uky.edu::e4b8c43e-7335-4fd3-8028-2d4cff7a2ba6" providerId="AD" clId="Web-{8A992087-5712-470F-9914-C2F98954FBA4}" dt="2021-06-22T15:07:15.958" v="345" actId="1076"/>
        <pc:sldMkLst>
          <pc:docMk/>
          <pc:sldMk cId="3281507792" sldId="262"/>
        </pc:sldMkLst>
        <pc:spChg chg="mod">
          <ac:chgData name="Park, Lee" userId="S::lpa263@uky.edu::e4b8c43e-7335-4fd3-8028-2d4cff7a2ba6" providerId="AD" clId="Web-{8A992087-5712-470F-9914-C2F98954FBA4}" dt="2021-06-22T15:06:47.786" v="339" actId="20577"/>
          <ac:spMkLst>
            <pc:docMk/>
            <pc:sldMk cId="3281507792" sldId="262"/>
            <ac:spMk id="2" creationId="{F5626E40-8326-4DC2-AE11-06E6A0FA5A0B}"/>
          </ac:spMkLst>
        </pc:spChg>
        <pc:spChg chg="del">
          <ac:chgData name="Park, Lee" userId="S::lpa263@uky.edu::e4b8c43e-7335-4fd3-8028-2d4cff7a2ba6" providerId="AD" clId="Web-{8A992087-5712-470F-9914-C2F98954FBA4}" dt="2021-06-22T15:04:00.503" v="1"/>
          <ac:spMkLst>
            <pc:docMk/>
            <pc:sldMk cId="3281507792" sldId="262"/>
            <ac:spMk id="3" creationId="{A28392FE-782C-450D-BE5F-A80ECDBD5F56}"/>
          </ac:spMkLst>
        </pc:spChg>
        <pc:spChg chg="add mod">
          <ac:chgData name="Park, Lee" userId="S::lpa263@uky.edu::e4b8c43e-7335-4fd3-8028-2d4cff7a2ba6" providerId="AD" clId="Web-{8A992087-5712-470F-9914-C2F98954FBA4}" dt="2021-06-22T15:07:15.958" v="345" actId="1076"/>
          <ac:spMkLst>
            <pc:docMk/>
            <pc:sldMk cId="3281507792" sldId="262"/>
            <ac:spMk id="5" creationId="{2C8012B1-172B-43E4-AF7C-D43DB5AFD163}"/>
          </ac:spMkLst>
        </pc:spChg>
        <pc:picChg chg="add mod">
          <ac:chgData name="Park, Lee" userId="S::lpa263@uky.edu::e4b8c43e-7335-4fd3-8028-2d4cff7a2ba6" providerId="AD" clId="Web-{8A992087-5712-470F-9914-C2F98954FBA4}" dt="2021-06-22T15:04:18.987" v="9" actId="1076"/>
          <ac:picMkLst>
            <pc:docMk/>
            <pc:sldMk cId="3281507792" sldId="262"/>
            <ac:picMk id="4" creationId="{FF3A78DA-FAB0-4751-B3BE-3968D226D7A6}"/>
          </ac:picMkLst>
        </pc:picChg>
      </pc:sldChg>
    </pc:docChg>
  </pc:docChgLst>
  <pc:docChgLst>
    <pc:chgData name="Park, Lee" userId="S::lpa263@uky.edu::e4b8c43e-7335-4fd3-8028-2d4cff7a2ba6" providerId="AD" clId="Web-{C8849AE7-D8B5-4DBB-B14E-136988C9B4A3}"/>
    <pc:docChg chg="addSld modSld">
      <pc:chgData name="Park, Lee" userId="S::lpa263@uky.edu::e4b8c43e-7335-4fd3-8028-2d4cff7a2ba6" providerId="AD" clId="Web-{C8849AE7-D8B5-4DBB-B14E-136988C9B4A3}" dt="2021-06-22T14:51:10.893" v="493"/>
      <pc:docMkLst>
        <pc:docMk/>
      </pc:docMkLst>
      <pc:sldChg chg="modSp">
        <pc:chgData name="Park, Lee" userId="S::lpa263@uky.edu::e4b8c43e-7335-4fd3-8028-2d4cff7a2ba6" providerId="AD" clId="Web-{C8849AE7-D8B5-4DBB-B14E-136988C9B4A3}" dt="2021-06-22T14:34:38.681" v="42" actId="20577"/>
        <pc:sldMkLst>
          <pc:docMk/>
          <pc:sldMk cId="109857222" sldId="256"/>
        </pc:sldMkLst>
        <pc:spChg chg="mod">
          <ac:chgData name="Park, Lee" userId="S::lpa263@uky.edu::e4b8c43e-7335-4fd3-8028-2d4cff7a2ba6" providerId="AD" clId="Web-{C8849AE7-D8B5-4DBB-B14E-136988C9B4A3}" dt="2021-06-22T14:34:38.681" v="42" actId="20577"/>
          <ac:spMkLst>
            <pc:docMk/>
            <pc:sldMk cId="109857222" sldId="256"/>
            <ac:spMk id="2" creationId="{00000000-0000-0000-0000-000000000000}"/>
          </ac:spMkLst>
        </pc:spChg>
        <pc:spChg chg="mod">
          <ac:chgData name="Park, Lee" userId="S::lpa263@uky.edu::e4b8c43e-7335-4fd3-8028-2d4cff7a2ba6" providerId="AD" clId="Web-{C8849AE7-D8B5-4DBB-B14E-136988C9B4A3}" dt="2021-06-22T14:34:36.118" v="40" actId="20577"/>
          <ac:spMkLst>
            <pc:docMk/>
            <pc:sldMk cId="109857222" sldId="256"/>
            <ac:spMk id="3" creationId="{00000000-0000-0000-0000-000000000000}"/>
          </ac:spMkLst>
        </pc:spChg>
      </pc:sldChg>
      <pc:sldChg chg="modSp new">
        <pc:chgData name="Park, Lee" userId="S::lpa263@uky.edu::e4b8c43e-7335-4fd3-8028-2d4cff7a2ba6" providerId="AD" clId="Web-{C8849AE7-D8B5-4DBB-B14E-136988C9B4A3}" dt="2021-06-22T14:51:05.330" v="492" actId="20577"/>
        <pc:sldMkLst>
          <pc:docMk/>
          <pc:sldMk cId="3378738694" sldId="257"/>
        </pc:sldMkLst>
        <pc:spChg chg="mod">
          <ac:chgData name="Park, Lee" userId="S::lpa263@uky.edu::e4b8c43e-7335-4fd3-8028-2d4cff7a2ba6" providerId="AD" clId="Web-{C8849AE7-D8B5-4DBB-B14E-136988C9B4A3}" dt="2021-06-22T14:35:18.744" v="96" actId="20577"/>
          <ac:spMkLst>
            <pc:docMk/>
            <pc:sldMk cId="3378738694" sldId="257"/>
            <ac:spMk id="2" creationId="{DD2F0EFA-CED0-4BDC-BA6A-93DF7AABCD43}"/>
          </ac:spMkLst>
        </pc:spChg>
        <pc:spChg chg="mod">
          <ac:chgData name="Park, Lee" userId="S::lpa263@uky.edu::e4b8c43e-7335-4fd3-8028-2d4cff7a2ba6" providerId="AD" clId="Web-{C8849AE7-D8B5-4DBB-B14E-136988C9B4A3}" dt="2021-06-22T14:51:05.330" v="492" actId="20577"/>
          <ac:spMkLst>
            <pc:docMk/>
            <pc:sldMk cId="3378738694" sldId="257"/>
            <ac:spMk id="3" creationId="{47A99B7F-DFCD-41A1-8DC5-CDAF2EF78DCA}"/>
          </ac:spMkLst>
        </pc:spChg>
      </pc:sldChg>
      <pc:sldChg chg="delSp modSp new">
        <pc:chgData name="Park, Lee" userId="S::lpa263@uky.edu::e4b8c43e-7335-4fd3-8028-2d4cff7a2ba6" providerId="AD" clId="Web-{C8849AE7-D8B5-4DBB-B14E-136988C9B4A3}" dt="2021-06-22T14:51:10.893" v="493"/>
        <pc:sldMkLst>
          <pc:docMk/>
          <pc:sldMk cId="1689558508" sldId="258"/>
        </pc:sldMkLst>
        <pc:spChg chg="mod">
          <ac:chgData name="Park, Lee" userId="S::lpa263@uky.edu::e4b8c43e-7335-4fd3-8028-2d4cff7a2ba6" providerId="AD" clId="Web-{C8849AE7-D8B5-4DBB-B14E-136988C9B4A3}" dt="2021-06-22T14:50:22.392" v="445" actId="20577"/>
          <ac:spMkLst>
            <pc:docMk/>
            <pc:sldMk cId="1689558508" sldId="258"/>
            <ac:spMk id="2" creationId="{E46F8E77-5D21-4531-90FE-60C5D25909DB}"/>
          </ac:spMkLst>
        </pc:spChg>
        <pc:spChg chg="del">
          <ac:chgData name="Park, Lee" userId="S::lpa263@uky.edu::e4b8c43e-7335-4fd3-8028-2d4cff7a2ba6" providerId="AD" clId="Web-{C8849AE7-D8B5-4DBB-B14E-136988C9B4A3}" dt="2021-06-22T14:51:10.893" v="493"/>
          <ac:spMkLst>
            <pc:docMk/>
            <pc:sldMk cId="1689558508" sldId="258"/>
            <ac:spMk id="3" creationId="{E844A56E-13ED-4049-9743-26CCB3B43CE4}"/>
          </ac:spMkLst>
        </pc:spChg>
      </pc:sldChg>
      <pc:sldChg chg="new">
        <pc:chgData name="Park, Lee" userId="S::lpa263@uky.edu::e4b8c43e-7335-4fd3-8028-2d4cff7a2ba6" providerId="AD" clId="Web-{C8849AE7-D8B5-4DBB-B14E-136988C9B4A3}" dt="2021-06-22T14:34:42.603" v="45"/>
        <pc:sldMkLst>
          <pc:docMk/>
          <pc:sldMk cId="2986633494" sldId="259"/>
        </pc:sldMkLst>
      </pc:sldChg>
      <pc:sldChg chg="new">
        <pc:chgData name="Park, Lee" userId="S::lpa263@uky.edu::e4b8c43e-7335-4fd3-8028-2d4cff7a2ba6" providerId="AD" clId="Web-{C8849AE7-D8B5-4DBB-B14E-136988C9B4A3}" dt="2021-06-22T14:34:43.212" v="46"/>
        <pc:sldMkLst>
          <pc:docMk/>
          <pc:sldMk cId="1425934081" sldId="260"/>
        </pc:sldMkLst>
      </pc:sldChg>
      <pc:sldChg chg="new">
        <pc:chgData name="Park, Lee" userId="S::lpa263@uky.edu::e4b8c43e-7335-4fd3-8028-2d4cff7a2ba6" providerId="AD" clId="Web-{C8849AE7-D8B5-4DBB-B14E-136988C9B4A3}" dt="2021-06-22T14:34:43.681" v="47"/>
        <pc:sldMkLst>
          <pc:docMk/>
          <pc:sldMk cId="3676430141" sldId="2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517128-F3CC-40AC-8E9F-EC31C8ACB36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369BF4B-25EC-490A-8B44-12A5CFC472CA}">
      <dgm:prSet/>
      <dgm:spPr/>
      <dgm:t>
        <a:bodyPr/>
        <a:lstStyle/>
        <a:p>
          <a:pPr rtl="0"/>
          <a:r>
            <a:rPr lang="en-US"/>
            <a:t>Similar to the Covid-19 pandemic,</a:t>
          </a:r>
          <a:r>
            <a:rPr lang="en-US">
              <a:latin typeface="Calibri Light" panose="020F0302020204030204"/>
            </a:rPr>
            <a:t> fast and reliable prediction</a:t>
          </a:r>
          <a:r>
            <a:rPr lang="en-US"/>
            <a:t> of the fire is the key to manage the wild fire</a:t>
          </a:r>
        </a:p>
      </dgm:t>
    </dgm:pt>
    <dgm:pt modelId="{FB3EB79F-5600-4D5A-9C99-D1394D5C80DC}" type="parTrans" cxnId="{24C4CA84-C381-4A59-927E-FF871AE767C0}">
      <dgm:prSet/>
      <dgm:spPr/>
      <dgm:t>
        <a:bodyPr/>
        <a:lstStyle/>
        <a:p>
          <a:endParaRPr lang="en-US"/>
        </a:p>
      </dgm:t>
    </dgm:pt>
    <dgm:pt modelId="{B019E2DD-B98C-400B-A335-46002CE7CC4F}" type="sibTrans" cxnId="{24C4CA84-C381-4A59-927E-FF871AE767C0}">
      <dgm:prSet/>
      <dgm:spPr/>
      <dgm:t>
        <a:bodyPr/>
        <a:lstStyle/>
        <a:p>
          <a:endParaRPr lang="en-US"/>
        </a:p>
      </dgm:t>
    </dgm:pt>
    <dgm:pt modelId="{2FDF2EE4-BC0B-4D3C-A369-0D63FAE89B29}">
      <dgm:prSet/>
      <dgm:spPr/>
      <dgm:t>
        <a:bodyPr/>
        <a:lstStyle/>
        <a:p>
          <a:r>
            <a:rPr lang="en-US"/>
            <a:t>The approach 1 is simple and fast</a:t>
          </a:r>
        </a:p>
      </dgm:t>
    </dgm:pt>
    <dgm:pt modelId="{88CF149C-CB8C-4DFE-B353-88F9ABAC03EE}" type="parTrans" cxnId="{27FA777D-77A0-41B9-B666-5D28288448B2}">
      <dgm:prSet/>
      <dgm:spPr/>
      <dgm:t>
        <a:bodyPr/>
        <a:lstStyle/>
        <a:p>
          <a:endParaRPr lang="en-US"/>
        </a:p>
      </dgm:t>
    </dgm:pt>
    <dgm:pt modelId="{CB65FE5A-6259-487B-8B3E-344084F75D48}" type="sibTrans" cxnId="{27FA777D-77A0-41B9-B666-5D28288448B2}">
      <dgm:prSet/>
      <dgm:spPr/>
      <dgm:t>
        <a:bodyPr/>
        <a:lstStyle/>
        <a:p>
          <a:endParaRPr lang="en-US"/>
        </a:p>
      </dgm:t>
    </dgm:pt>
    <dgm:pt modelId="{AA12001A-FC4F-4F28-AD7F-DBCB0A7335D7}">
      <dgm:prSet/>
      <dgm:spPr/>
      <dgm:t>
        <a:bodyPr/>
        <a:lstStyle/>
        <a:p>
          <a:r>
            <a:rPr lang="en-US"/>
            <a:t>Frequent flights to take images of the area can </a:t>
          </a:r>
          <a:r>
            <a:rPr lang="en-US" err="1"/>
            <a:t>expidite</a:t>
          </a:r>
          <a:r>
            <a:rPr lang="en-US"/>
            <a:t> the process</a:t>
          </a:r>
        </a:p>
      </dgm:t>
    </dgm:pt>
    <dgm:pt modelId="{466BB4DB-1E01-4487-9262-EE05D76F17B1}" type="parTrans" cxnId="{3676317D-E71E-4AD5-9C85-41FB9EE49218}">
      <dgm:prSet/>
      <dgm:spPr/>
      <dgm:t>
        <a:bodyPr/>
        <a:lstStyle/>
        <a:p>
          <a:endParaRPr lang="en-US"/>
        </a:p>
      </dgm:t>
    </dgm:pt>
    <dgm:pt modelId="{A6D67F8A-7BD6-4DE8-BA33-CD2E90F04548}" type="sibTrans" cxnId="{3676317D-E71E-4AD5-9C85-41FB9EE49218}">
      <dgm:prSet/>
      <dgm:spPr/>
      <dgm:t>
        <a:bodyPr/>
        <a:lstStyle/>
        <a:p>
          <a:endParaRPr lang="en-US"/>
        </a:p>
      </dgm:t>
    </dgm:pt>
    <dgm:pt modelId="{E03E2EA1-944B-44DB-B0CA-C514FEE9675B}">
      <dgm:prSet/>
      <dgm:spPr/>
      <dgm:t>
        <a:bodyPr/>
        <a:lstStyle/>
        <a:p>
          <a:r>
            <a:rPr lang="en-US"/>
            <a:t>When they are not available, we still have a backup plan</a:t>
          </a:r>
        </a:p>
      </dgm:t>
    </dgm:pt>
    <dgm:pt modelId="{0F7CB15B-430D-4C98-93DE-E4F5B98479DA}" type="parTrans" cxnId="{A53DAB53-C340-4FF2-96F3-DF1459A68D31}">
      <dgm:prSet/>
      <dgm:spPr/>
      <dgm:t>
        <a:bodyPr/>
        <a:lstStyle/>
        <a:p>
          <a:endParaRPr lang="en-US"/>
        </a:p>
      </dgm:t>
    </dgm:pt>
    <dgm:pt modelId="{0BEFFBAB-A89F-40B1-BBFE-69ABFF6586AF}" type="sibTrans" cxnId="{A53DAB53-C340-4FF2-96F3-DF1459A68D31}">
      <dgm:prSet/>
      <dgm:spPr/>
      <dgm:t>
        <a:bodyPr/>
        <a:lstStyle/>
        <a:p>
          <a:endParaRPr lang="en-US"/>
        </a:p>
      </dgm:t>
    </dgm:pt>
    <dgm:pt modelId="{8CD0660B-3F4E-4BD1-8609-2426099A0F62}">
      <dgm:prSet/>
      <dgm:spPr/>
      <dgm:t>
        <a:bodyPr/>
        <a:lstStyle/>
        <a:p>
          <a:r>
            <a:rPr lang="en-US"/>
            <a:t>This backup plan can also be used to predict possible </a:t>
          </a:r>
        </a:p>
      </dgm:t>
    </dgm:pt>
    <dgm:pt modelId="{9AD6E3DA-6BBC-4359-B743-55542EBA6CDA}" type="parTrans" cxnId="{E3BA4D33-9CC9-43B8-A29F-D7C4C6C1DADA}">
      <dgm:prSet/>
      <dgm:spPr/>
      <dgm:t>
        <a:bodyPr/>
        <a:lstStyle/>
        <a:p>
          <a:endParaRPr lang="en-US"/>
        </a:p>
      </dgm:t>
    </dgm:pt>
    <dgm:pt modelId="{1AB6AE57-2E47-45D6-8C82-61860E58E495}" type="sibTrans" cxnId="{E3BA4D33-9CC9-43B8-A29F-D7C4C6C1DADA}">
      <dgm:prSet/>
      <dgm:spPr/>
      <dgm:t>
        <a:bodyPr/>
        <a:lstStyle/>
        <a:p>
          <a:endParaRPr lang="en-US"/>
        </a:p>
      </dgm:t>
    </dgm:pt>
    <dgm:pt modelId="{9A5BBACB-D8E9-495B-8617-104459C46AF4}" type="pres">
      <dgm:prSet presAssocID="{00517128-F3CC-40AC-8E9F-EC31C8ACB364}" presName="linear" presStyleCnt="0">
        <dgm:presLayoutVars>
          <dgm:animLvl val="lvl"/>
          <dgm:resizeHandles val="exact"/>
        </dgm:presLayoutVars>
      </dgm:prSet>
      <dgm:spPr/>
    </dgm:pt>
    <dgm:pt modelId="{B29A56D4-1A51-4376-A3CA-D5BC7D926CE6}" type="pres">
      <dgm:prSet presAssocID="{8369BF4B-25EC-490A-8B44-12A5CFC472CA}" presName="parentText" presStyleLbl="node1" presStyleIdx="0" presStyleCnt="3">
        <dgm:presLayoutVars>
          <dgm:chMax val="0"/>
          <dgm:bulletEnabled val="1"/>
        </dgm:presLayoutVars>
      </dgm:prSet>
      <dgm:spPr/>
    </dgm:pt>
    <dgm:pt modelId="{4A5544DB-F3E5-47F0-9AB0-2CE55C29FBF2}" type="pres">
      <dgm:prSet presAssocID="{B019E2DD-B98C-400B-A335-46002CE7CC4F}" presName="spacer" presStyleCnt="0"/>
      <dgm:spPr/>
    </dgm:pt>
    <dgm:pt modelId="{CBCBF65D-448B-4CA0-9855-E308FC7266AA}" type="pres">
      <dgm:prSet presAssocID="{2FDF2EE4-BC0B-4D3C-A369-0D63FAE89B29}" presName="parentText" presStyleLbl="node1" presStyleIdx="1" presStyleCnt="3">
        <dgm:presLayoutVars>
          <dgm:chMax val="0"/>
          <dgm:bulletEnabled val="1"/>
        </dgm:presLayoutVars>
      </dgm:prSet>
      <dgm:spPr/>
    </dgm:pt>
    <dgm:pt modelId="{846CF9DB-022D-408E-B0D9-6F4CA454CAF1}" type="pres">
      <dgm:prSet presAssocID="{2FDF2EE4-BC0B-4D3C-A369-0D63FAE89B29}" presName="childText" presStyleLbl="revTx" presStyleIdx="0" presStyleCnt="2">
        <dgm:presLayoutVars>
          <dgm:bulletEnabled val="1"/>
        </dgm:presLayoutVars>
      </dgm:prSet>
      <dgm:spPr/>
    </dgm:pt>
    <dgm:pt modelId="{AE8FDD8D-8A8A-4F12-972B-4A140C3C4139}" type="pres">
      <dgm:prSet presAssocID="{E03E2EA1-944B-44DB-B0CA-C514FEE9675B}" presName="parentText" presStyleLbl="node1" presStyleIdx="2" presStyleCnt="3">
        <dgm:presLayoutVars>
          <dgm:chMax val="0"/>
          <dgm:bulletEnabled val="1"/>
        </dgm:presLayoutVars>
      </dgm:prSet>
      <dgm:spPr/>
    </dgm:pt>
    <dgm:pt modelId="{F3FC9AB8-491A-45C8-8AB5-73634BCFDC02}" type="pres">
      <dgm:prSet presAssocID="{E03E2EA1-944B-44DB-B0CA-C514FEE9675B}" presName="childText" presStyleLbl="revTx" presStyleIdx="1" presStyleCnt="2">
        <dgm:presLayoutVars>
          <dgm:bulletEnabled val="1"/>
        </dgm:presLayoutVars>
      </dgm:prSet>
      <dgm:spPr/>
    </dgm:pt>
  </dgm:ptLst>
  <dgm:cxnLst>
    <dgm:cxn modelId="{7BE8A919-1FA1-4780-AABF-6AB420B9974D}" type="presOf" srcId="{E03E2EA1-944B-44DB-B0CA-C514FEE9675B}" destId="{AE8FDD8D-8A8A-4F12-972B-4A140C3C4139}" srcOrd="0" destOrd="0" presId="urn:microsoft.com/office/officeart/2005/8/layout/vList2"/>
    <dgm:cxn modelId="{8D98DC2F-5B11-4046-8F4E-5788AA690A07}" type="presOf" srcId="{8369BF4B-25EC-490A-8B44-12A5CFC472CA}" destId="{B29A56D4-1A51-4376-A3CA-D5BC7D926CE6}" srcOrd="0" destOrd="0" presId="urn:microsoft.com/office/officeart/2005/8/layout/vList2"/>
    <dgm:cxn modelId="{E3BA4D33-9CC9-43B8-A29F-D7C4C6C1DADA}" srcId="{E03E2EA1-944B-44DB-B0CA-C514FEE9675B}" destId="{8CD0660B-3F4E-4BD1-8609-2426099A0F62}" srcOrd="0" destOrd="0" parTransId="{9AD6E3DA-6BBC-4359-B743-55542EBA6CDA}" sibTransId="{1AB6AE57-2E47-45D6-8C82-61860E58E495}"/>
    <dgm:cxn modelId="{A53DAB53-C340-4FF2-96F3-DF1459A68D31}" srcId="{00517128-F3CC-40AC-8E9F-EC31C8ACB364}" destId="{E03E2EA1-944B-44DB-B0CA-C514FEE9675B}" srcOrd="2" destOrd="0" parTransId="{0F7CB15B-430D-4C98-93DE-E4F5B98479DA}" sibTransId="{0BEFFBAB-A89F-40B1-BBFE-69ABFF6586AF}"/>
    <dgm:cxn modelId="{3676317D-E71E-4AD5-9C85-41FB9EE49218}" srcId="{2FDF2EE4-BC0B-4D3C-A369-0D63FAE89B29}" destId="{AA12001A-FC4F-4F28-AD7F-DBCB0A7335D7}" srcOrd="0" destOrd="0" parTransId="{466BB4DB-1E01-4487-9262-EE05D76F17B1}" sibTransId="{A6D67F8A-7BD6-4DE8-BA33-CD2E90F04548}"/>
    <dgm:cxn modelId="{27FA777D-77A0-41B9-B666-5D28288448B2}" srcId="{00517128-F3CC-40AC-8E9F-EC31C8ACB364}" destId="{2FDF2EE4-BC0B-4D3C-A369-0D63FAE89B29}" srcOrd="1" destOrd="0" parTransId="{88CF149C-CB8C-4DFE-B353-88F9ABAC03EE}" sibTransId="{CB65FE5A-6259-487B-8B3E-344084F75D48}"/>
    <dgm:cxn modelId="{24C4CA84-C381-4A59-927E-FF871AE767C0}" srcId="{00517128-F3CC-40AC-8E9F-EC31C8ACB364}" destId="{8369BF4B-25EC-490A-8B44-12A5CFC472CA}" srcOrd="0" destOrd="0" parTransId="{FB3EB79F-5600-4D5A-9C99-D1394D5C80DC}" sibTransId="{B019E2DD-B98C-400B-A335-46002CE7CC4F}"/>
    <dgm:cxn modelId="{A5659088-2C39-4E12-9E6D-EB0454F58950}" type="presOf" srcId="{2FDF2EE4-BC0B-4D3C-A369-0D63FAE89B29}" destId="{CBCBF65D-448B-4CA0-9855-E308FC7266AA}" srcOrd="0" destOrd="0" presId="urn:microsoft.com/office/officeart/2005/8/layout/vList2"/>
    <dgm:cxn modelId="{68605AA3-F8F4-4F55-96DE-3E4C2AFAE472}" type="presOf" srcId="{AA12001A-FC4F-4F28-AD7F-DBCB0A7335D7}" destId="{846CF9DB-022D-408E-B0D9-6F4CA454CAF1}" srcOrd="0" destOrd="0" presId="urn:microsoft.com/office/officeart/2005/8/layout/vList2"/>
    <dgm:cxn modelId="{4ED3F1A8-7B7E-4BCF-A69F-6C82BC7C9E0E}" type="presOf" srcId="{8CD0660B-3F4E-4BD1-8609-2426099A0F62}" destId="{F3FC9AB8-491A-45C8-8AB5-73634BCFDC02}" srcOrd="0" destOrd="0" presId="urn:microsoft.com/office/officeart/2005/8/layout/vList2"/>
    <dgm:cxn modelId="{BE8932E1-0055-420B-806B-AD7C5CDA586C}" type="presOf" srcId="{00517128-F3CC-40AC-8E9F-EC31C8ACB364}" destId="{9A5BBACB-D8E9-495B-8617-104459C46AF4}" srcOrd="0" destOrd="0" presId="urn:microsoft.com/office/officeart/2005/8/layout/vList2"/>
    <dgm:cxn modelId="{5E798F28-B5AA-4946-8409-942F659B7886}" type="presParOf" srcId="{9A5BBACB-D8E9-495B-8617-104459C46AF4}" destId="{B29A56D4-1A51-4376-A3CA-D5BC7D926CE6}" srcOrd="0" destOrd="0" presId="urn:microsoft.com/office/officeart/2005/8/layout/vList2"/>
    <dgm:cxn modelId="{78F91004-1EF4-4105-B731-FAD8A1E59226}" type="presParOf" srcId="{9A5BBACB-D8E9-495B-8617-104459C46AF4}" destId="{4A5544DB-F3E5-47F0-9AB0-2CE55C29FBF2}" srcOrd="1" destOrd="0" presId="urn:microsoft.com/office/officeart/2005/8/layout/vList2"/>
    <dgm:cxn modelId="{6D6BCBA9-A913-4C9B-ADA8-FD1AE4D055C8}" type="presParOf" srcId="{9A5BBACB-D8E9-495B-8617-104459C46AF4}" destId="{CBCBF65D-448B-4CA0-9855-E308FC7266AA}" srcOrd="2" destOrd="0" presId="urn:microsoft.com/office/officeart/2005/8/layout/vList2"/>
    <dgm:cxn modelId="{745553F0-7847-4F62-B4E7-F90D81390AE4}" type="presParOf" srcId="{9A5BBACB-D8E9-495B-8617-104459C46AF4}" destId="{846CF9DB-022D-408E-B0D9-6F4CA454CAF1}" srcOrd="3" destOrd="0" presId="urn:microsoft.com/office/officeart/2005/8/layout/vList2"/>
    <dgm:cxn modelId="{058BFE15-7DBE-4C49-BD91-36F1CFA8A9CE}" type="presParOf" srcId="{9A5BBACB-D8E9-495B-8617-104459C46AF4}" destId="{AE8FDD8D-8A8A-4F12-972B-4A140C3C4139}" srcOrd="4" destOrd="0" presId="urn:microsoft.com/office/officeart/2005/8/layout/vList2"/>
    <dgm:cxn modelId="{28D23CF6-9B05-4F0D-A97B-9A05839A72E6}" type="presParOf" srcId="{9A5BBACB-D8E9-495B-8617-104459C46AF4}" destId="{F3FC9AB8-491A-45C8-8AB5-73634BCFDC02}"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EAA6C-A8C3-4BB8-8066-B7E20F35E91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7604348-E040-4A2B-8E44-3911E71B5289}">
      <dgm:prSet/>
      <dgm:spPr/>
      <dgm:t>
        <a:bodyPr/>
        <a:lstStyle/>
        <a:p>
          <a:r>
            <a:rPr lang="en-US"/>
            <a:t>For the smoky area : the linear SVC with the C value 5</a:t>
          </a:r>
        </a:p>
      </dgm:t>
    </dgm:pt>
    <dgm:pt modelId="{C3CDFF4A-EAD4-4005-9B10-9949F6BB5C7A}" type="parTrans" cxnId="{93E81D5E-45E0-4B3D-B2E1-81CC5EA6C2E2}">
      <dgm:prSet/>
      <dgm:spPr/>
      <dgm:t>
        <a:bodyPr/>
        <a:lstStyle/>
        <a:p>
          <a:endParaRPr lang="en-US"/>
        </a:p>
      </dgm:t>
    </dgm:pt>
    <dgm:pt modelId="{9C0E6622-3C9F-4873-92CD-127F0EC80CA1}" type="sibTrans" cxnId="{93E81D5E-45E0-4B3D-B2E1-81CC5EA6C2E2}">
      <dgm:prSet/>
      <dgm:spPr/>
      <dgm:t>
        <a:bodyPr/>
        <a:lstStyle/>
        <a:p>
          <a:endParaRPr lang="en-US"/>
        </a:p>
      </dgm:t>
    </dgm:pt>
    <dgm:pt modelId="{8118D008-3110-4BA5-8CA7-97FB0498C385}">
      <dgm:prSet/>
      <dgm:spPr/>
      <dgm:t>
        <a:bodyPr/>
        <a:lstStyle/>
        <a:p>
          <a:r>
            <a:rPr lang="en-US"/>
            <a:t>For the clear area : the logistic regression with the C value 100</a:t>
          </a:r>
        </a:p>
      </dgm:t>
    </dgm:pt>
    <dgm:pt modelId="{583EE3B7-0014-42BC-B0C0-256D3FD45B90}" type="parTrans" cxnId="{99A78478-5D17-40E2-8AFD-D370CECCA14C}">
      <dgm:prSet/>
      <dgm:spPr/>
      <dgm:t>
        <a:bodyPr/>
        <a:lstStyle/>
        <a:p>
          <a:endParaRPr lang="en-US"/>
        </a:p>
      </dgm:t>
    </dgm:pt>
    <dgm:pt modelId="{69F81874-CEA3-43B3-A18C-ADD48A320157}" type="sibTrans" cxnId="{99A78478-5D17-40E2-8AFD-D370CECCA14C}">
      <dgm:prSet/>
      <dgm:spPr/>
      <dgm:t>
        <a:bodyPr/>
        <a:lstStyle/>
        <a:p>
          <a:endParaRPr lang="en-US"/>
        </a:p>
      </dgm:t>
    </dgm:pt>
    <dgm:pt modelId="{E1693210-2D59-4885-B51E-5432CF57BB89}">
      <dgm:prSet/>
      <dgm:spPr/>
      <dgm:t>
        <a:bodyPr/>
        <a:lstStyle/>
        <a:p>
          <a:r>
            <a:rPr lang="en-US"/>
            <a:t>Parameters and models were selected after the 10-fold cross-validations.</a:t>
          </a:r>
        </a:p>
      </dgm:t>
    </dgm:pt>
    <dgm:pt modelId="{C7967E8D-26A7-4663-A80B-BD7E58D7E2D0}" type="parTrans" cxnId="{05CFA9F9-EB13-4331-84B7-8F29402A9CBF}">
      <dgm:prSet/>
      <dgm:spPr/>
      <dgm:t>
        <a:bodyPr/>
        <a:lstStyle/>
        <a:p>
          <a:endParaRPr lang="en-US"/>
        </a:p>
      </dgm:t>
    </dgm:pt>
    <dgm:pt modelId="{06E8333F-89D3-4A56-ACA0-49FA7FC548F7}" type="sibTrans" cxnId="{05CFA9F9-EB13-4331-84B7-8F29402A9CBF}">
      <dgm:prSet/>
      <dgm:spPr/>
      <dgm:t>
        <a:bodyPr/>
        <a:lstStyle/>
        <a:p>
          <a:endParaRPr lang="en-US"/>
        </a:p>
      </dgm:t>
    </dgm:pt>
    <dgm:pt modelId="{FEB27CCC-9113-4888-ADBD-EA937587BB4E}" type="pres">
      <dgm:prSet presAssocID="{233EAA6C-A8C3-4BB8-8066-B7E20F35E910}" presName="linear" presStyleCnt="0">
        <dgm:presLayoutVars>
          <dgm:animLvl val="lvl"/>
          <dgm:resizeHandles val="exact"/>
        </dgm:presLayoutVars>
      </dgm:prSet>
      <dgm:spPr/>
    </dgm:pt>
    <dgm:pt modelId="{C07B8CB5-DCC1-4B98-801F-533CA05C96D0}" type="pres">
      <dgm:prSet presAssocID="{67604348-E040-4A2B-8E44-3911E71B5289}" presName="parentText" presStyleLbl="node1" presStyleIdx="0" presStyleCnt="3">
        <dgm:presLayoutVars>
          <dgm:chMax val="0"/>
          <dgm:bulletEnabled val="1"/>
        </dgm:presLayoutVars>
      </dgm:prSet>
      <dgm:spPr/>
    </dgm:pt>
    <dgm:pt modelId="{F3F2FA64-7C2A-4645-9C01-786184A0FA10}" type="pres">
      <dgm:prSet presAssocID="{9C0E6622-3C9F-4873-92CD-127F0EC80CA1}" presName="spacer" presStyleCnt="0"/>
      <dgm:spPr/>
    </dgm:pt>
    <dgm:pt modelId="{F552DEC3-990B-4EAF-AAF1-EEEBBBA8B243}" type="pres">
      <dgm:prSet presAssocID="{8118D008-3110-4BA5-8CA7-97FB0498C385}" presName="parentText" presStyleLbl="node1" presStyleIdx="1" presStyleCnt="3">
        <dgm:presLayoutVars>
          <dgm:chMax val="0"/>
          <dgm:bulletEnabled val="1"/>
        </dgm:presLayoutVars>
      </dgm:prSet>
      <dgm:spPr/>
    </dgm:pt>
    <dgm:pt modelId="{9D579241-1DFD-4CCB-8853-6A248A12D7AD}" type="pres">
      <dgm:prSet presAssocID="{69F81874-CEA3-43B3-A18C-ADD48A320157}" presName="spacer" presStyleCnt="0"/>
      <dgm:spPr/>
    </dgm:pt>
    <dgm:pt modelId="{718F86A8-2486-47BD-9703-340A2EA7F322}" type="pres">
      <dgm:prSet presAssocID="{E1693210-2D59-4885-B51E-5432CF57BB89}" presName="parentText" presStyleLbl="node1" presStyleIdx="2" presStyleCnt="3">
        <dgm:presLayoutVars>
          <dgm:chMax val="0"/>
          <dgm:bulletEnabled val="1"/>
        </dgm:presLayoutVars>
      </dgm:prSet>
      <dgm:spPr/>
    </dgm:pt>
  </dgm:ptLst>
  <dgm:cxnLst>
    <dgm:cxn modelId="{C793FF15-1C93-4B01-BD21-528B36E60D5C}" type="presOf" srcId="{8118D008-3110-4BA5-8CA7-97FB0498C385}" destId="{F552DEC3-990B-4EAF-AAF1-EEEBBBA8B243}" srcOrd="0" destOrd="0" presId="urn:microsoft.com/office/officeart/2005/8/layout/vList2"/>
    <dgm:cxn modelId="{2F4F9016-3C2B-4753-8174-09359E820D34}" type="presOf" srcId="{E1693210-2D59-4885-B51E-5432CF57BB89}" destId="{718F86A8-2486-47BD-9703-340A2EA7F322}" srcOrd="0" destOrd="0" presId="urn:microsoft.com/office/officeart/2005/8/layout/vList2"/>
    <dgm:cxn modelId="{93E81D5E-45E0-4B3D-B2E1-81CC5EA6C2E2}" srcId="{233EAA6C-A8C3-4BB8-8066-B7E20F35E910}" destId="{67604348-E040-4A2B-8E44-3911E71B5289}" srcOrd="0" destOrd="0" parTransId="{C3CDFF4A-EAD4-4005-9B10-9949F6BB5C7A}" sibTransId="{9C0E6622-3C9F-4873-92CD-127F0EC80CA1}"/>
    <dgm:cxn modelId="{91CA8646-D8AF-464B-B0DB-0BD3B7EBFDD8}" type="presOf" srcId="{67604348-E040-4A2B-8E44-3911E71B5289}" destId="{C07B8CB5-DCC1-4B98-801F-533CA05C96D0}" srcOrd="0" destOrd="0" presId="urn:microsoft.com/office/officeart/2005/8/layout/vList2"/>
    <dgm:cxn modelId="{54C8566B-E760-451A-A253-37ECAC287C87}" type="presOf" srcId="{233EAA6C-A8C3-4BB8-8066-B7E20F35E910}" destId="{FEB27CCC-9113-4888-ADBD-EA937587BB4E}" srcOrd="0" destOrd="0" presId="urn:microsoft.com/office/officeart/2005/8/layout/vList2"/>
    <dgm:cxn modelId="{99A78478-5D17-40E2-8AFD-D370CECCA14C}" srcId="{233EAA6C-A8C3-4BB8-8066-B7E20F35E910}" destId="{8118D008-3110-4BA5-8CA7-97FB0498C385}" srcOrd="1" destOrd="0" parTransId="{583EE3B7-0014-42BC-B0C0-256D3FD45B90}" sibTransId="{69F81874-CEA3-43B3-A18C-ADD48A320157}"/>
    <dgm:cxn modelId="{05CFA9F9-EB13-4331-84B7-8F29402A9CBF}" srcId="{233EAA6C-A8C3-4BB8-8066-B7E20F35E910}" destId="{E1693210-2D59-4885-B51E-5432CF57BB89}" srcOrd="2" destOrd="0" parTransId="{C7967E8D-26A7-4663-A80B-BD7E58D7E2D0}" sibTransId="{06E8333F-89D3-4A56-ACA0-49FA7FC548F7}"/>
    <dgm:cxn modelId="{DDF1E886-730C-45BE-BF53-C537F21B039E}" type="presParOf" srcId="{FEB27CCC-9113-4888-ADBD-EA937587BB4E}" destId="{C07B8CB5-DCC1-4B98-801F-533CA05C96D0}" srcOrd="0" destOrd="0" presId="urn:microsoft.com/office/officeart/2005/8/layout/vList2"/>
    <dgm:cxn modelId="{651437EE-CE71-408D-AF04-E708C4BA242F}" type="presParOf" srcId="{FEB27CCC-9113-4888-ADBD-EA937587BB4E}" destId="{F3F2FA64-7C2A-4645-9C01-786184A0FA10}" srcOrd="1" destOrd="0" presId="urn:microsoft.com/office/officeart/2005/8/layout/vList2"/>
    <dgm:cxn modelId="{02D914B9-EB59-47FE-8B18-780587F5F329}" type="presParOf" srcId="{FEB27CCC-9113-4888-ADBD-EA937587BB4E}" destId="{F552DEC3-990B-4EAF-AAF1-EEEBBBA8B243}" srcOrd="2" destOrd="0" presId="urn:microsoft.com/office/officeart/2005/8/layout/vList2"/>
    <dgm:cxn modelId="{D8ED5849-493B-4FE6-8090-8016A5A5B609}" type="presParOf" srcId="{FEB27CCC-9113-4888-ADBD-EA937587BB4E}" destId="{9D579241-1DFD-4CCB-8853-6A248A12D7AD}" srcOrd="3" destOrd="0" presId="urn:microsoft.com/office/officeart/2005/8/layout/vList2"/>
    <dgm:cxn modelId="{A12D9038-4F0F-4075-B0D0-20245AF062D0}" type="presParOf" srcId="{FEB27CCC-9113-4888-ADBD-EA937587BB4E}" destId="{718F86A8-2486-47BD-9703-340A2EA7F32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56D4-1A51-4376-A3CA-D5BC7D926CE6}">
      <dsp:nvSpPr>
        <dsp:cNvPr id="0" name=""/>
        <dsp:cNvSpPr/>
      </dsp:nvSpPr>
      <dsp:spPr>
        <a:xfrm>
          <a:off x="0" y="92463"/>
          <a:ext cx="5029199" cy="12097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Similar to the Covid-19 pandemic,</a:t>
          </a:r>
          <a:r>
            <a:rPr lang="en-US" sz="2200" kern="1200">
              <a:latin typeface="Calibri Light" panose="020F0302020204030204"/>
            </a:rPr>
            <a:t> fast and reliable prediction</a:t>
          </a:r>
          <a:r>
            <a:rPr lang="en-US" sz="2200" kern="1200"/>
            <a:t> of the fire is the key to manage the wild fire</a:t>
          </a:r>
        </a:p>
      </dsp:txBody>
      <dsp:txXfrm>
        <a:off x="59057" y="151520"/>
        <a:ext cx="4911085" cy="1091666"/>
      </dsp:txXfrm>
    </dsp:sp>
    <dsp:sp modelId="{CBCBF65D-448B-4CA0-9855-E308FC7266AA}">
      <dsp:nvSpPr>
        <dsp:cNvPr id="0" name=""/>
        <dsp:cNvSpPr/>
      </dsp:nvSpPr>
      <dsp:spPr>
        <a:xfrm>
          <a:off x="0" y="1365603"/>
          <a:ext cx="5029199" cy="12097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approach 1 is simple and fast</a:t>
          </a:r>
        </a:p>
      </dsp:txBody>
      <dsp:txXfrm>
        <a:off x="59057" y="1424660"/>
        <a:ext cx="4911085" cy="1091666"/>
      </dsp:txXfrm>
    </dsp:sp>
    <dsp:sp modelId="{846CF9DB-022D-408E-B0D9-6F4CA454CAF1}">
      <dsp:nvSpPr>
        <dsp:cNvPr id="0" name=""/>
        <dsp:cNvSpPr/>
      </dsp:nvSpPr>
      <dsp:spPr>
        <a:xfrm>
          <a:off x="0" y="2575383"/>
          <a:ext cx="5029199"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6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Frequent flights to take images of the area can </a:t>
          </a:r>
          <a:r>
            <a:rPr lang="en-US" sz="1700" kern="1200" err="1"/>
            <a:t>expidite</a:t>
          </a:r>
          <a:r>
            <a:rPr lang="en-US" sz="1700" kern="1200"/>
            <a:t> the process</a:t>
          </a:r>
        </a:p>
      </dsp:txBody>
      <dsp:txXfrm>
        <a:off x="0" y="2575383"/>
        <a:ext cx="5029199" cy="535095"/>
      </dsp:txXfrm>
    </dsp:sp>
    <dsp:sp modelId="{AE8FDD8D-8A8A-4F12-972B-4A140C3C4139}">
      <dsp:nvSpPr>
        <dsp:cNvPr id="0" name=""/>
        <dsp:cNvSpPr/>
      </dsp:nvSpPr>
      <dsp:spPr>
        <a:xfrm>
          <a:off x="0" y="3110479"/>
          <a:ext cx="5029199" cy="12097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When they are not available, we still have a backup plan</a:t>
          </a:r>
        </a:p>
      </dsp:txBody>
      <dsp:txXfrm>
        <a:off x="59057" y="3169536"/>
        <a:ext cx="4911085" cy="1091666"/>
      </dsp:txXfrm>
    </dsp:sp>
    <dsp:sp modelId="{F3FC9AB8-491A-45C8-8AB5-73634BCFDC02}">
      <dsp:nvSpPr>
        <dsp:cNvPr id="0" name=""/>
        <dsp:cNvSpPr/>
      </dsp:nvSpPr>
      <dsp:spPr>
        <a:xfrm>
          <a:off x="0" y="4320259"/>
          <a:ext cx="5029199"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67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This backup plan can also be used to predict possible </a:t>
          </a:r>
        </a:p>
      </dsp:txBody>
      <dsp:txXfrm>
        <a:off x="0" y="4320259"/>
        <a:ext cx="5029199" cy="535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B8CB5-DCC1-4B98-801F-533CA05C96D0}">
      <dsp:nvSpPr>
        <dsp:cNvPr id="0" name=""/>
        <dsp:cNvSpPr/>
      </dsp:nvSpPr>
      <dsp:spPr>
        <a:xfrm>
          <a:off x="0" y="43762"/>
          <a:ext cx="5029199" cy="15663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For the smoky area : the linear SVC with the C value 5</a:t>
          </a:r>
        </a:p>
      </dsp:txBody>
      <dsp:txXfrm>
        <a:off x="76462" y="120224"/>
        <a:ext cx="4876275" cy="1413413"/>
      </dsp:txXfrm>
    </dsp:sp>
    <dsp:sp modelId="{F552DEC3-990B-4EAF-AAF1-EEEBBBA8B243}">
      <dsp:nvSpPr>
        <dsp:cNvPr id="0" name=""/>
        <dsp:cNvSpPr/>
      </dsp:nvSpPr>
      <dsp:spPr>
        <a:xfrm>
          <a:off x="0" y="1690740"/>
          <a:ext cx="5029199" cy="156633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For the clear area : the logistic regression with the C value 100</a:t>
          </a:r>
        </a:p>
      </dsp:txBody>
      <dsp:txXfrm>
        <a:off x="76462" y="1767202"/>
        <a:ext cx="4876275" cy="1413413"/>
      </dsp:txXfrm>
    </dsp:sp>
    <dsp:sp modelId="{718F86A8-2486-47BD-9703-340A2EA7F322}">
      <dsp:nvSpPr>
        <dsp:cNvPr id="0" name=""/>
        <dsp:cNvSpPr/>
      </dsp:nvSpPr>
      <dsp:spPr>
        <a:xfrm>
          <a:off x="0" y="3337717"/>
          <a:ext cx="5029199" cy="156633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Parameters and models were selected after the 10-fold cross-validations.</a:t>
          </a:r>
        </a:p>
      </dsp:txBody>
      <dsp:txXfrm>
        <a:off x="76462" y="3414179"/>
        <a:ext cx="4876275" cy="14134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5.991"/>
    </inkml:context>
    <inkml:brush xml:id="br0">
      <inkml:brushProperty name="width" value="0.1" units="cm"/>
      <inkml:brushProperty name="height" value="0.1" units="cm"/>
      <inkml:brushProperty name="color" value="#E71224"/>
    </inkml:brush>
  </inkml:definitions>
  <inkml:trace contextRef="#ctx0" brushRef="#br0">9421 2434 16383 0 0,'-3'0'0'0'0,"-2"0"0"0"0,-3 0 0 0 0,-2 0 0 0 0,-2 0 0 0 0,-2 0 0 0 0,1 0 0 0 0,-1 0 0 0 0,0 0 0 0 0,3 2 0 0 0,0 4 0 0 0,3 2 0 0 0,0 2 0 0 0,1 2 0 0 0,0 1 0 0 0,-1 3 0 0 0,1 1 0 0 0,-1-1 0 0 0,1 1 0 0 0,-1-5 0 0 0,2 0 0 0 0,-6-3 0 0 0,-2-3 0 0 0,0-1 0 0 0,-1 0 0 0 0,-3-1 0 0 0,-3-2 0 0 0,-2-1 0 0 0,-2-1 0 0 0,-1 0 0 0 0,0 0 0 0 0,-1 0 0 0 0,0 0 0 0 0,4 2 0 0 0,2 1 0 0 0,5 2 0 0 0,0 2 0 0 0,1 0 0 0 0,2 2 0 0 0,2-2 0 0 0,0 1 0 0 0,0-1 0 0 0,2 1 0 0 0,-2-2 0 0 0,-2 1 0 0 0,0-1 0 0 0,-1 1 0 0 0,0-1 0 0 0,2 1 0 0 0,0 0 0 0 0,-2-3 0 0 0,0 2 0 0 0,0-1 0 0 0,0 1 0 0 0,0-1 0 0 0,1 0 0 0 0,-1-2 0 0 0,1-1 0 0 0,0-2 0 0 0,2 3 0 0 0,-2 0 0 0 0,2 2 0 0 0,-2 0 0 0 0,-3-1 0 0 0,-1 2 0 0 0,-1-1 0 0 0,4 1 0 0 0,2 0 0 0 0,0-2 0 0 0,0 2 0 0 0,0-1 0 0 0,0 1 0 0 0,-1-1 0 0 0,1 2 0 0 0,-1-1 0 0 0,2 1 0 0 0,-2 0 0 0 0,0-3 0 0 0,-1 2 0 0 0,0 1 0 0 0,0 2 0 0 0,0 2 0 0 0,1 1 0 0 0,-1-2 0 0 0,1 1 0 0 0,0-1 0 0 0,-1 2 0 0 0,1 0 0 0 0,0-2 0 0 0,0 0 0 0 0,0-2 0 0 0,2 0 0 0 0,0 0 0 0 0,1 0 0 0 0,-1 0 0 0 0,0 2 0 0 0,-2-2 0 0 0,-2 0 0 0 0,-1 2 0 0 0,0 1 0 0 0,1-2 0 0 0,2 0 0 0 0,2-1 0 0 0,0-2 0 0 0,2 0 0 0 0,0-1 0 0 0,0 1 0 0 0,-4 1 0 0 0,-1 1 0 0 0,-1 2 0 0 0,0 0 0 0 0,0 0 0 0 0,1-1 0 0 0,0 0 0 0 0,0-1 0 0 0,1-1 0 0 0,0 2 0 0 0,-1 1 0 0 0,3 1 0 0 0,-1-1 0 0 0,-1 0 0 0 0,-1-2 0 0 0,0 0 0 0 0,0-1 0 0 0,3 0 0 0 0,-2 1 0 0 0,0 2 0 0 0,-1-1 0 0 0,2 0 0 0 0,3 1 0 0 0,-1-1 0 0 0,1-1 0 0 0,-2 0 0 0 0,0 0 0 0 0,0 0 0 0 0,0 0 0 0 0,-1 0 0 0 0,-1-1 0 0 0,3 1 0 0 0,0 1 0 0 0,-1-1 0 0 0,0 0 0 0 0,0 1 0 0 0,-2 2 0 0 0,3 0 0 0 0,-2 0 0 0 0,-2-1 0 0 0,0-2 0 0 0,3 0 0 0 0,-3-1 0 0 0,0 0 0 0 0,2 1 0 0 0,-1 2 0 0 0,-1-1 0 0 0,0-2 0 0 0,2 0 0 0 0,-2 1 0 0 0,3 1 0 0 0,0 0 0 0 0,-1 0 0 0 0,1-2 0 0 0,-1 1 0 0 0,-1 1 0 0 0,3 1 0 0 0,2 2 0 0 0,0 0 0 0 0,0-2 0 0 0,1 1 0 0 0,4-3 0 0 0,5-2 0 0 0,3-2 0 0 0,3 0 0 0 0,0 0 0 0 0,3-1 0 0 0,0-1 0 0 0,2-1 0 0 0,0-1 0 0 0,-2 3 0 0 0,0 0 0 0 0,-1 2 0 0 0,-1 2 0 0 0,-2 3 0 0 0,-3 1 0 0 0,1-1 0 0 0,1 0 0 0 0,2-1 0 0 0,0-1 0 0 0,1-1 0 0 0,-2 0 0 0 0,1 0 0 0 0,-1-1 0 0 0,0 1 0 0 0,-1-1 0 0 0,1 0 0 0 0,0 1 0 0 0,0 2 0 0 0,-1 1 0 0 0,1-1 0 0 0,1-2 0 0 0,0 0 0 0 0,-2 1 0 0 0,-4-1 0 0 0,-3 1 0 0 0,-5-1 0 0 0,-4-2 0 0 0,-2 1 0 0 0,-2-1 0 0 0,-1-1 0 0 0,0 1 0 0 0,1-1 0 0 0,0 0 0 0 0,0 0 0 0 0,1 3 0 0 0,-1 0 0 0 0,1 0 0 0 0,2 3 0 0 0,1-2 0 0 0,0-2 0 0 0,-1 1 0 0 0,-1-1 0 0 0,2 0 0 0 0,0 2 0 0 0,0 2 0 0 0,2 1 0 0 0,-1-1 0 0 0,-1-2 0 0 0,2-1 0 0 0,-3 2 0 0 0,-1-2 0 0 0,-1 1 0 0 0,-1-1 0 0 0,2 0 0 0 0,-1-1 0 0 0,-1-1 0 0 0,0 1 0 0 0,0-2 0 0 0,0 2 0 0 0,0 0 0 0 0,0-2 0 0 0,1-1 0 0 0,0 1 0 0 0,0 0 0 0 0,-1 0 0 0 0,1-2 0 0 0,0 1 0 0 0,0 1 0 0 0,0-1 0 0 0,2 2 0 0 0,-2-1 0 0 0,2 2 0 0 0,-2 0 0 0 0,-3-1 0 0 0,1 0 0 0 0,-2 0 0 0 0,0 1 0 0 0,1 0 0 0 0,1-2 0 0 0,0 0 0 0 0,1-2 0 0 0,1-2 0 0 0,-1 1 0 0 0,1-1 0 0 0,0 0 0 0 0,0-1 0 0 0,0 1 0 0 0,0 0 0 0 0,2 2 0 0 0,-1 1 0 0 0,0 2 0 0 0,2 2 0 0 0,-1 1 0 0 0,-1 0 0 0 0,2 2 0 0 0,1 1 0 0 0,-1-1 0 0 0,1 0 0 0 0,0 0 0 0 0,0 1 0 0 0,1 1 0 0 0,1 0 0 0 0,3 1 0 0 0,4-2 0 0 0,4-3 0 0 0,2 0 0 0 0,1-2 0 0 0,3-2 0 0 0,-1 1 0 0 0,-4-1 0 0 0,-3 2 0 0 0,-7-1 0 0 0,-4 1 0 0 0,-3 2 0 0 0,-1 2 0 0 0,-2 0 0 0 0,3-1 0 0 0,-2 1 0 0 0,-1-1 0 0 0,3 0 0 0 0,-1 1 0 0 0,-1-2 0 0 0,-1-2 0 0 0,3 1 0 0 0,-1-2 0 0 0,1 2 0 0 0,1 0 0 0 0,0 3 0 0 0,2 1 0 0 0,0-1 0 0 0,1 0 0 0 0,3 0 0 0 0,2 2 0 0 0,-1-1 0 0 0,0 2 0 0 0,-1 0 0 0 0,0 0 0 0 0,1 0 0 0 0,1 1 0 0 0,1-1 0 0 0,-1 1 0 0 0,-3-1 0 0 0,0 0 0 0 0,1 0 0 0 0,-3-2 0 0 0,-1 0 0 0 0,2-1 0 0 0,0-1 0 0 0,0-1 0 0 0,3 2 0 0 0,-2 0 0 0 0,1 1 0 0 0,2 2 0 0 0,0-1 0 0 0,4 2 0 0 0,1-1 0 0 0,3 0 0 0 0,3-2 0 0 0,2-2 0 0 0,1-4 0 0 0,2-2 0 0 0,1-2 0 0 0,-1-1 0 0 0,1 0 0 0 0,0-1 0 0 0,-1 1 0 0 0,1-1 0 0 0,-1 1 0 0 0,-2-3 0 0 0,0 0 0 0 0,-1 0 0 0 0,1 1 0 0 0,0 0 0 0 0,2 1 0 0 0,-3 3 0 0 0,-2 3 0 0 0,-1 1 0 0 0,-1 2 0 0 0,-2 1 0 0 0,1 0 0 0 0,0 0 0 0 0,-2 1 0 0 0,-1 1 0 0 0,0 0 0 0 0,-2 2 0 0 0,1 0 0 0 0,-2 0 0 0 0,1 1 0 0 0,0-1 0 0 0,-2 1 0 0 0,-2-1 0 0 0,2 0 0 0 0,-3 1 0 0 0,0-1 0 0 0,1 0 0 0 0,2 0 0 0 0,0 0 0 0 0,1 1 0 0 0,3-1 0 0 0,5-2 0 0 0,2-1 0 0 0,1-2 0 0 0,2-2 0 0 0,1-3 0 0 0,0-1 0 0 0,0-1 0 0 0,3-1 0 0 0,0 0 0 0 0,3-1 0 0 0,0 1 0 0 0,-2-1 0 0 0,0 1 0 0 0,-1 0 0 0 0,-2 0 0 0 0,0 0 0 0 0,-1-3 0 0 0,-2-2 0 0 0,-1-1 0 0 0,0 1 0 0 0,1-1 0 0 0,0-2 0 0 0,4 1 0 0 0,0 1 0 0 0,1 0 0 0 0,0 0 0 0 0,-1 2 0 0 0,-1 1 0 0 0,0 1 0 0 0,-1 2 0 0 0,1-1 0 0 0,-1-1 0 0 0,0 0 0 0 0,0-1 0 0 0,0-1 0 0 0,0-1 0 0 0,1 1 0 0 0,-1 2 0 0 0,0 0 0 0 0,0 1 0 0 0,0 0 0 0 0,1 1 0 0 0,1 0 0 0 0,1 1 0 0 0,1-1 0 0 0,-2 0 0 0 0,0 0 0 0 0,-1 0 0 0 0,0 0 0 0 0,-1 0 0 0 0,-2-2 0 0 0,0-1 0 0 0,-1 0 0 0 0,1 1 0 0 0,0 0 0 0 0,1 1 0 0 0,1 1 0 0 0,2-1 0 0 0,1 1 0 0 0,0 1 0 0 0,0-1 0 0 0,-1 0 0 0 0,-1 0 0 0 0,-2 2 0 0 0,-1 1 0 0 0,-1 0 0 0 0,-1 2 0 0 0,-1-1 0 0 0,-1 2 0 0 0,0 0 0 0 0,0 1 0 0 0,-1-1 0 0 0,3-1 0 0 0,0-1 0 0 0,3-2 0 0 0,0-1 0 0 0,1-1 0 0 0,0 0 0 0 0,0 0 0 0 0,1 0 0 0 0,0-1 0 0 0,-1 1 0 0 0,0 0 0 0 0,1 0 0 0 0,-1 0 0 0 0,0-2 0 0 0,0-1 0 0 0,1 0 0 0 0,-1 0 0 0 0,0 0 0 0 0,0-4 0 0 0,1 1 0 0 0,-1-2 0 0 0,-2-1 0 0 0,-1-1 0 0 0,-2-2 0 0 0,0-1 0 0 0,-1-2 0 0 0,-3-2 0 0 0,1 3 0 0 0,0 1 0 0 0,-2 1 0 0 0,2 0 0 0 0,0-3 0 0 0,-2 0 0 0 0,2-1 0 0 0,2 1 0 0 0,-1 0 0 0 0,2 1 0 0 0,-1 0 0 0 0,0 3 0 0 0,0 1 0 0 0,-2 0 0 0 0,1 1 0 0 0,1 0 0 0 0,2 2 0 0 0,2 0 0 0 0,1 1 0 0 0,0-1 0 0 0,2 1 0 0 0,-1-1 0 0 0,1 1 0 0 0,-1-1 0 0 0,1 1 0 0 0,-3-1 0 0 0,-1 1 0 0 0,1 1 0 0 0,0 2 0 0 0,0-1 0 0 0,1 0 0 0 0,1-2 0 0 0,0-1 0 0 0,0 0 0 0 0,-2-1 0 0 0,0 0 0 0 0,-1 1 0 0 0,1 0 0 0 0,-1 0 0 0 0,-1 0 0 0 0,-1 0 0 0 0,-3-1 0 0 0,-1-2 0 0 0,0-2 0 0 0,0 0 0 0 0,-2-1 0 0 0,1 0 0 0 0,-2 0 0 0 0,2 1 0 0 0,0 2 0 0 0,0-1 0 0 0,-1 0 0 0 0,-1-1 0 0 0,0 0 0 0 0,-1-1 0 0 0,1 0 0 0 0,-1 0 0 0 0,-1 0 0 0 0,1 0 0 0 0,0-1 0 0 0,0 1 0 0 0,0 0 0 0 0,0-1 0 0 0,-2 3 0 0 0,-1 1 0 0 0,-5 2 0 0 0,-2 2 0 0 0,0 1 0 0 0,-1 0 0 0 0,-1 1 0 0 0,0 0 0 0 0,0-1 0 0 0,-1 2 0 0 0,2-2 0 0 0,-1 1 0 0 0,0-2 0 0 0,-1 0 0 0 0,-1 0 0 0 0,0 0 0 0 0,-1 1 0 0 0,1 1 0 0 0,0 0 0 0 0,0 0 0 0 0,1 1 0 0 0,0 1 0 0 0,-1 0 0 0 0,1 1 0 0 0,0 1 0 0 0,0 0 0 0 0,0 0 0 0 0,-1-2 0 0 0,1-1 0 0 0,0-1 0 0 0,0-4 0 0 0,0-2 0 0 0,2-1 0 0 0,3-2 0 0 0,2 0 0 0 0,4 0 0 0 0,0-1 0 0 0,2 0 0 0 0,1 1 0 0 0,-1-1 0 0 0,1 1 0 0 0,-1-1 0 0 0,1 1 0 0 0,-1 0 0 0 0,0 0 0 0 0,0 0 0 0 0,0-1 0 0 0,0 1 0 0 0,0 0 0 0 0,2 0 0 0 0,1-1 0 0 0,2 1 0 0 0,3 2 0 0 0,1 3 0 0 0,3 3 0 0 0,-2 0 0 0 0,3 1 0 0 0,0 1 0 0 0,2 1 0 0 0,-1 1 0 0 0,0 3 0 0 0,0 1 0 0 0,0 2 0 0 0,-1 3 0 0 0,1 1 0 0 0,-3 3 0 0 0,-3 1 0 0 0,-3 0 0 0 0,-2 1 0 0 0,-2-1 0 0 0,-1 1 0 0 0,-3 0 0 0 0,0-1 0 0 0,-3 1 0 0 0,0 1 0 0 0,-1 1 0 0 0,-2 0 0 0 0,1 0 0 0 0,2-1 0 0 0,1-1 0 0 0,3 0 0 0 0,0-1 0 0 0,2 0 0 0 0,4-2 0 0 0,3-1 0 0 0,1 1 0 0 0,2-3 0 0 0,2-1 0 0 0,0-3 0 0 0,2-2 0 0 0,-1-1 0 0 0,3-1 0 0 0,3 0 0 0 0,0-1 0 0 0,0 1 0 0 0,-2 0 0 0 0,-1-3 0 0 0,-3-2 0 0 0,-2-1 0 0 0,-3-2 0 0 0,-2-1 0 0 0,-1-2 0 0 0,2-1 0 0 0,-1 0 0 0 0,1 1 0 0 0,0 0 0 0 0,0 3 0 0 0,-1-1 0 0 0,1 0 0 0 0,2 2 0 0 0,-1-2 0 0 0,0 0 0 0 0,2-1 0 0 0,-2-2 0 0 0,1 0 0 0 0,0 1 0 0 0,0 1 0 0 0,-1 2 0 0 0,2 2 0 0 0,3 2 0 0 0,-1 0 0 0 0,0 0 0 0 0,1 1 0 0 0,1 1 0 0 0,2 1 0 0 0,0 0 0 0 0,-1 1 0 0 0,3 0 0 0 0,-1 1 0 0 0,-1-1 0 0 0,2 0 0 0 0,3 0 0 0 0,-4 2 0 0 0,-1 1 0 0 0,-1 0 0 0 0,-4 2 0 0 0,-1-1 0 0 0,0 3 0 0 0,0-2 0 0 0,1 2 0 0 0,1 2 0 0 0,1-1 0 0 0,0 0 0 0 0,0 0 0 0 0,0-3 0 0 0,1 1 0 0 0,-1-1 0 0 0,0-1 0 0 0,1-1 0 0 0,-1-2 0 0 0,0 0 0 0 0,0-1 0 0 0,1 0 0 0 0,-1 0 0 0 0,0-1 0 0 0,0 1 0 0 0,1 0 0 0 0,-1 0 0 0 0,0 0 0 0 0,0 0 0 0 0,0 0 0 0 0,3 0 0 0 0,0 0 0 0 0,-2-3 0 0 0,-1-2 0 0 0,-1-1 0 0 0,-1-1 0 0 0,4 0 0 0 0,0-1 0 0 0,1 1 0 0 0,1 0 0 0 0,1 0 0 0 0,-1 0 0 0 0,-1 1 0 0 0,-3-1 0 0 0,-2 1 0 0 0,2-1 0 0 0,2 1 0 0 0,-1-1 0 0 0,0 0 0 0 0,0 0 0 0 0,0 1 0 0 0,-2-1 0 0 0,-2 1 0 0 0,1 1 0 0 0,-1 2 0 0 0,0-1 0 0 0,-1 0 0 0 0,1 1 0 0 0,-2-2 0 0 0,1 1 0 0 0,0-2 0 0 0,2-2 0 0 0,0 1 0 0 0,1-1 0 0 0,1-2 0 0 0,3-1 0 0 0,-2-1 0 0 0,-1 0 0 0 0,0-1 0 0 0,-2-1 0 0 0,-2 1 0 0 0,1-1 0 0 0,1 1 0 0 0,-2 0 0 0 0,0 2 0 0 0,-1 0 0 0 0,-1 1 0 0 0,0-1 0 0 0,0 2 0 0 0,-1-1 0 0 0,1 3 0 0 0,-1-1 0 0 0,1 2 0 0 0,1-1 0 0 0,2 0 0 0 0,-1 1 0 0 0,1 0 0 0 0,0 1 0 0 0,1 0 0 0 0,1 0 0 0 0,0-1 0 0 0,1 0 0 0 0,0 0 0 0 0,1 0 0 0 0,-1-1 0 0 0,0 0 0 0 0,1 2 0 0 0,-1 0 0 0 0,0 0 0 0 0,1 1 0 0 0,-1 1 0 0 0,-2 0 0 0 0,-1-1 0 0 0,-2-1 0 0 0,0-1 0 0 0,1 0 0 0 0,1-2 0 0 0,1 0 0 0 0,1-1 0 0 0,1 2 0 0 0,0 1 0 0 0,0 3 0 0 0,-2-2 0 0 0,0 1 0 0 0,-1 1 0 0 0,-1-1 0 0 0,0-3 0 0 0,0-2 0 0 0,2 1 0 0 0,-2-1 0 0 0,0 1 0 0 0,-1 0 0 0 0,-1-1 0 0 0,2-1 0 0 0,1-2 0 0 0,2 0 0 0 0,0-1 0 0 0,1 0 0 0 0,0-1 0 0 0,0 1 0 0 0,1 2 0 0 0,-3 0 0 0 0,-1 3 0 0 0,-1 0 0 0 0,-1 2 0 0 0,0 1 0 0 0,2 0 0 0 0,1 0 0 0 0,-1-1 0 0 0,0 1 0 0 0,0 1 0 0 0,-1-1 0 0 0,0-3 0 0 0,0 2 0 0 0,2-2 0 0 0,-2-1 0 0 0,0 0 0 0 0,-1 1 0 0 0,0-2 0 0 0,-1-1 0 0 0,0 2 0 0 0,-1-1 0 0 0,1 2 0 0 0,-1 0 0 0 0,1 2 0 0 0,-1-1 0 0 0,1 1 0 0 0,1-1 0 0 0,2 1 0 0 0,-1-1 0 0 0,1 1 0 0 0,0 1 0 0 0,-2-1 0 0 0,-1-1 0 0 0,0 1 0 0 0,-2-2 0 0 0,-1-1 0 0 0,-1-2 0 0 0,1 0 0 0 0,-1-2 0 0 0,0 0 0 0 0,-1 0 0 0 0,-2 2 0 0 0,-3 0 0 0 0,-2 0 0 0 0,0-2 0 0 0,1-2 0 0 0,0 0 0 0 0,2 0 0 0 0,0 1 0 0 0,2-1 0 0 0,2 4 0 0 0,1 0 0 0 0,2 3 0 0 0,1 0 0 0 0,-2-1 0 0 0,0-1 0 0 0,0 2 0 0 0,1-1 0 0 0,0-1 0 0 0,1-1 0 0 0,-2-1 0 0 0,-3 0 0 0 0,-4 1 0 0 0,-4 3 0 0 0,-3 1 0 0 0,-2 1 0 0 0,-2 2 0 0 0,1 1 0 0 0,-1 2 0 0 0,0 0 0 0 0,-3 1 0 0 0,1 0 0 0 0,-1 3 0 0 0,2 0 0 0 0,0 0 0 0 0,1 2 0 0 0,2 2 0 0 0,-1 2 0 0 0,2 2 0 0 0,1 1 0 0 0,-1-1 0 0 0,2 0 0 0 0,0-3 0 0 0,1 1 0 0 0,3 0 0 0 0,-1 1 0 0 0,-3 1 0 0 0,-1 1 0 0 0,0-1 0 0 0,1-1 0 0 0,0-2 0 0 0,-1 0 0 0 0,0 1 0 0 0,-2-1 0 0 0,2 0 0 0 0,-2 2 0 0 0,-1-2 0 0 0,1 0 0 0 0,-1-1 0 0 0,-2-1 0 0 0,3 0 0 0 0,-1-1 0 0 0,1 1 0 0 0,-2-1 0 0 0,0 2 0 0 0,-1-1 0 0 0,1-2 0 0 0,-1 2 0 0 0,2-1 0 0 0,-1-2 0 0 0,-2 0 0 0 0,0-1 0 0 0,0-2 0 0 0,0 1 0 0 0,2-1 0 0 0,-1-1 0 0 0,2 1 0 0 0,-1 0 0 0 0,1 0 0 0 0,0-3 0 0 0,0 0 0 0 0,2-2 0 0 0,1 0 0 0 0,0-2 0 0 0,1-1 0 0 0,3-3 0 0 0,1 0 0 0 0,3-2 0 0 0,3 2 0 0 0,2 1 0 0 0,3-1 0 0 0,2 0 0 0 0,-1-1 0 0 0,2 0 0 0 0,-1-1 0 0 0,0 2 0 0 0,-1 1 0 0 0,1 1 0 0 0,-2 1 0 0 0,1 2 0 0 0,-1-1 0 0 0,1 1 0 0 0,-1-1 0 0 0,-1-1 0 0 0,-2-2 0 0 0,-1-1 0 0 0,-3-1 0 0 0,-2-1 0 0 0,-4 2 0 0 0,-4 0 0 0 0,-2 3 0 0 0,-1 2 0 0 0,2 0 0 0 0,0 1 0 0 0,-1 1 0 0 0,-4 2 0 0 0,-3 1 0 0 0,-1 2 0 0 0,1 2 0 0 0,2 2 0 0 0,2 1 0 0 0,3 1 0 0 0,0 0 0 0 0,-3 0 0 0 0,-1 0 0 0 0,1-2 0 0 0,0-2 0 0 0,3-3 0 0 0,0-2 0 0 0,1-3 0 0 0,1 0 0 0 0,2-2 0 0 0,3-2 0 0 0,0-2 0 0 0,1-1 0 0 0,-3 2 0 0 0,-5 4 0 0 0,-4 4 0 0 0,-2 1 0 0 0,0 4 0 0 0,1 2 0 0 0,1-1 0 0 0,2 1 0 0 0,-2 1 0 0 0,3 0 0 0 0,-1 0 0 0 0,-3-1 0 0 0,-2-4 0 0 0,1-4 0 0 0,5-4 0 0 0,5-3 0 0 0,5-4 0 0 0,7 0 0 0 0,1 0 0 0 0,4 0 0 0 0,2 3 0 0 0,-1 1 0 0 0,1 0 0 0 0,1-1 0 0 0,-2-1 0 0 0,0 2 0 0 0,-1 1 0 0 0,-1 1 0 0 0,0 0 0 0 0,0 1 0 0 0,1 0 0 0 0,0-1 0 0 0,0 0 0 0 0,1 2 0 0 0,0 0 0 0 0,-3-2 0 0 0,1 1 0 0 0,1 2 0 0 0,-1-1 0 0 0,0 0 0 0 0,0 0 0 0 0,1 0 0 0 0,-2 0 0 0 0,1-3 0 0 0,2-1 0 0 0,1 1 0 0 0,-1 0 0 0 0,0 1 0 0 0,1 0 0 0 0,1 1 0 0 0,-1 0 0 0 0,-3-1 0 0 0,-2-2 0 0 0,-2 1-16383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6.009"/>
    </inkml:context>
    <inkml:brush xml:id="br0">
      <inkml:brushProperty name="width" value="0.1" units="cm"/>
      <inkml:brushProperty name="height" value="0.1" units="cm"/>
      <inkml:brushProperty name="color" value="#E71224"/>
    </inkml:brush>
  </inkml:definitions>
  <inkml:trace contextRef="#ctx0" brushRef="#br0">12738 8012 16383 0 0,'-5'0'0'0'0,"-3"2"0"0"0,-5 1 0 0 0,-3 2 0 0 0,-3 0 0 0 0,0 2 0 0 0,0 1 0 0 0,2 1 0 0 0,3-1 0 0 0,0 0 0 0 0,2-1 0 0 0,3 2 0 0 0,1 2 0 0 0,2 0 0 0 0,0 1 0 0 0,-2 1 0 0 0,1 1 0 0 0,-1-1 0 0 0,1 0 0 0 0,0 1 0 0 0,-2-1 0 0 0,1 1 0 0 0,2-1 0 0 0,-1 0 0 0 0,2 1 0 0 0,1-1 0 0 0,1 0 0 0 0,2 0 0 0 0,-2 0 0 0 0,-1 3 0 0 0,0 0 0 0 0,-2 0 0 0 0,2 0 0 0 0,-1-1 0 0 0,0-1 0 0 0,1 0 0 0 0,1-1 0 0 0,2 0 0 0 0,0 0 0 0 0,-2 0 0 0 0,0 1 0 0 0,-2 1 0 0 0,0 1 0 0 0,-1 0 0 0 0,-3-3 0 0 0,-1-1 0 0 0,-2-3 0 0 0,0-2 0 0 0,-1-4 0 0 0,-1 1 0 0 0,1 0 0 0 0,1 1 0 0 0,2 2 0 0 0,-1 0 0 0 0,2 1 0 0 0,3 1 0 0 0,2 2 0 0 0,2 1 0 0 0,1 0 0 0 0,0 1 0 0 0,2 1 0 0 0,-1-1 0 0 0,1 1 0 0 0,-1-1 0 0 0,0 1 0 0 0,3-3 0 0 0,0-1 0 0 0,2 0 0 0 0,0 1 0 0 0,4-1 0 0 0,3-3 0 0 0,1-3 0 0 0,-1-3 0 0 0,-1-3 0 0 0,2-1 0 0 0,2-2 0 0 0,0 0 0 0 0,0 1 0 0 0,-1 1 0 0 0,3 1 0 0 0,0 0 0 0 0,1 2 0 0 0,1 0 0 0 0,-2-3 0 0 0,0 1 0 0 0,-2-1 0 0 0,0 1 0 0 0,-2 0 0 0 0,1 2 0 0 0,-1-1 0 0 0,0-1 0 0 0,0-4 0 0 0,0-2 0 0 0,0-2 0 0 0,0 0 0 0 0,0 3 0 0 0,0 1 0 0 0,1 3 0 0 0,1 1 0 0 0,1-1 0 0 0,0-2 0 0 0,0-3 0 0 0,1-4 0 0 0,-2-3 0 0 0,-4 0 0 0 0,-1-1 0 0 0,0 3 0 0 0,0 1 0 0 0,1 3 0 0 0,1 3 0 0 0,-2 0 0 0 0,0-1 0 0 0,0 1 0 0 0,-1-2 0 0 0,-2 4 0 0 0,-1 2 0 0 0,2 2 0 0 0,1 2 0 0 0,2 2 0 0 0,0 2 0 0 0,2 0 0 0 0,2 1 0 0 0,2-1 0 0 0,-1 0 0 0 0,-2 0 0 0 0,-2-1 0 0 0,-1-1 0 0 0,1-2 0 0 0,0 0 0 0 0,0-3 0 0 0,1-2 0 0 0,-3-2 0 0 0,-2-3 0 0 0,-3-2 0 0 0,0-2 0 0 0,0-3 0 0 0,0-1 0 0 0,0-3 0 0 0,1-2 0 0 0,2 0 0 0 0,0 1 0 0 0,-2 2 0 0 0,-2 2 0 0 0,1 3 0 0 0,-1 2 0 0 0,0 1 0 0 0,-2-3 0 0 0,-1-1 0 0 0,-2-1 0 0 0,-4 0 0 0 0,-3 3 0 0 0,-5 3 0 0 0,-2 3 0 0 0,-1 3 0 0 0,-1 2 0 0 0,2 3 0 0 0,0 1 0 0 0,1 3 0 0 0,0 0 0 0 0,1 1 0 0 0,-1 0 0 0 0,1-4 0 0 0,0-2 0 0 0,0-2 0 0 0,2-2 0 0 0,1-4 0 0 0,0 0 0 0 0,-1-1 0 0 0,-1-2 0 0 0,0-1 0 0 0,-1-1 0 0 0,0 2 0 0 0,0 2 0 0 0,0 0 0 0 0,-1 0 0 0 0,1 0 0 0 0,-3 1 0 0 0,0 0 0 0 0,0 2 0 0 0,3-1 0 0 0,1-1 0 0 0,3-2 0 0 0,0-2 0 0 0,2-3 0 0 0,3-1 0 0 0,-1-1 0 0 0,0-3 0 0 0,2 1 0 0 0,0 1 0 0 0,2 0 0 0 0,1 2 0 0 0,-1 1 0 0 0,1 0 0 0 0,3 3 0 0 0,0 1 0 0 0,2 2 0 0 0,3 0 0 0 0,0 0 0 0 0,0 0 0 0 0,0 0 0 0 0,0-1 0 0 0,-2-1 0 0 0,-5 1 0 0 0,-6 4 0 0 0,-6 3 0 0 0,-4 4 0 0 0,1 4 0 0 0,3 1-16383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6.010"/>
    </inkml:context>
    <inkml:brush xml:id="br0">
      <inkml:brushProperty name="width" value="0.1" units="cm"/>
      <inkml:brushProperty name="height" value="0.1" units="cm"/>
      <inkml:brushProperty name="color" value="#E71224"/>
    </inkml:brush>
  </inkml:definitions>
  <inkml:trace contextRef="#ctx0" brushRef="#br0">19417 8235 16383 0 0,'-2'0'0'0'0,"-1"3"0"0"0,-2 0 0 0 0,-5 0 0 0 0,-5 1 0 0 0,-4 1 0 0 0,-2 1 0 0 0,-1 2 0 0 0,-2 2 0 0 0,1 3 0 0 0,3 5 0 0 0,1 1 0 0 0,5 0 0 0 0,3 1 0 0 0,2 1 0 0 0,1 2 0 0 0,2 0 0 0 0,2-3 0 0 0,1-2 0 0 0,2-2 0 0 0,1-1 0 0 0,0-1 0 0 0,0-1 0 0 0,0 0 0 0 0,3 0 0 0 0,0 0 0 0 0,0 0 0 0 0,0 0 0 0 0,-2 0 0 0 0,0 0 0 0 0,0 0 0 0 0,-1 0 0 0 0,0 0 0 0 0,-2 3 0 0 0,-4-2 0 0 0,-2-1 0 0 0,0 0 0 0 0,-1-3 0 0 0,1 0 0 0 0,2 0 0 0 0,-1 0 0 0 0,2 2 0 0 0,-1 0 0 0 0,-2 3 0 0 0,-2 1 0 0 0,1 0 0 0 0,5-3 0 0 0,4-3 0 0 0,5-4 0 0 0,7-2 0 0 0,2-3 0 0 0,4-1 0 0 0,1 0 0 0 0,2-1 0 0 0,2 1 0 0 0,-1-3 0 0 0,-2-1 0 0 0,-4-1 0 0 0,-3-1 0 0 0,-1 2 0 0 0,0 1 0 0 0,-1 3 0 0 0,-1 4 0 0 0,-3 3 0 0 0,-2 4 0 0 0,-1-1 0 0 0,0 0 0 0 0,-1 1 0 0 0,2 0 0 0 0,-1 2 0 0 0,-1 0 0 0 0,2-3 0 0 0,2 1 0 0 0,4-3 0 0 0,2-2 0 0 0,5-3 0 0 0,0-1 0 0 0,0-1 0 0 0,-1-3 0 0 0,-2-4 0 0 0,-2-2 0 0 0,-2-3 0 0 0,0-2 0 0 0,-2-2 0 0 0,-1-2 0 0 0,-1-2 0 0 0,0 0 0 0 0,1-1 0 0 0,0 0 0 0 0,0-1 0 0 0,-1 1 0 0 0,-2 2 0 0 0,1 1 0 0 0,-1 2 0 0 0,-1-2 0 0 0,-2 1 0 0 0,2-2 0 0 0,2-3 0 0 0,0-1 0 0 0,-1 0 0 0 0,1 1 0 0 0,-1 3 0 0 0,0 2 0 0 0,0 3 0 0 0,2 2 0 0 0,2 1 0 0 0,1-1 0 0 0,2 0 0 0 0,1-3 0 0 0,-2-2 0 0 0,0 1 0 0 0,0-1 0 0 0,-2 2 0 0 0,2-1 0 0 0,1 1 0 0 0,2 3 0 0 0,-1 1 0 0 0,1-1 0 0 0,0-2 0 0 0,0 1 0 0 0,-3 0 0 0 0,-1 0 0 0 0,1 2 0 0 0,0 3 0 0 0,0 0 0 0 0,2 1 0 0 0,-1 2 0 0 0,1 2 0 0 0,-2-2 0 0 0,0 0 0 0 0,-3-1 0 0 0,-2-2 0 0 0,-1 0 0 0 0,0-1 0 0 0,1 1 0 0 0,2 1 0 0 0,1 2 0 0 0,2 0 0 0 0,1-3 0 0 0,1 1 0 0 0,0 1 0 0 0,-1-1 0 0 0,-2 1 0 0 0,-4-1 0 0 0,-3-2 0 0 0,-6-2 0 0 0,-8 1 0 0 0,-6 2 0 0 0,-3 2 0 0 0,0 2 0 0 0,6-1 0 0 0,8 1 0 0 0,6 0 0 0 0,6 1 0 0 0,4 1 0 0 0,3-2 0 0 0,3 0 0 0 0,2-2 0 0 0,-1-3 0 0 0,0 1 0 0 0,-3-1 0 0 0,-3 0 0 0 0,1 3 0 0 0,-3 3 0 0 0,-1 3 0 0 0,2-2 0 0 0,0 0 0 0 0,1-2 0 0 0,1-3 0 0 0,1-3 0 0 0,0-2 0 0 0,0 1 0 0 0,-2 0 0 0 0,0 1 0 0 0,-1 1 0 0 0,-1-2 0 0 0,2 0 0 0 0,1-4 0 0 0,2-3 0 0 0,-1-4 0 0 0,1-2 0 0 0,2-3 0 0 0,1 0 0 0 0,-1 1 0 0 0,0 1 0 0 0,-1 4 0 0 0,-1 6 0 0 0,0 2 0 0 0,-1 4 0 0 0,1 1 0 0 0,-1 2 0 0 0,0-3 0 0 0,0-3 0 0 0,0-3 0 0 0,0-2 0 0 0,-2-3 0 0 0,-1 0 0 0 0,-2 1 0 0 0,0 3 0 0 0,-1 2 0 0 0,-2 1 0 0 0,-2 1 0 0 0,-2-1 0 0 0,0 0 0 0 0,-1-1 0 0 0,0 1 0 0 0,-1-1 0 0 0,1 0 0 0 0,0-1 0 0 0,-1 1 0 0 0,-3 2 0 0 0,-7 5 0 0 0,-3 4 0 0 0,-3 6 0 0 0,-2 6 0 0 0,0 2 0 0 0,4 2 0 0 0,2 3 0 0 0,3 1 0 0 0,1 0 0 0 0,2-2 0 0 0,0-3 0 0 0,-1-1 0 0 0,-1-1 0 0 0,-2-2 0 0 0,1 0 0 0 0,-2 0 0 0 0,-1 1 0 0 0,-1 1 0 0 0,0-1 0 0 0,0 0 0 0 0,0-2 0 0 0,0 0 0 0 0,1 1 0 0 0,-1-1 0 0 0,3 0 0 0 0,3 1 0 0 0,1-1 0 0 0,-1-1 0 0 0,-2-1 0 0 0,0 4 0 0 0,-2 0 0 0 0,0 1 0 0 0,-1-2 0 0 0,2 0 0 0 0,0 1 0 0 0,3 0 0 0 0,2 2 0 0 0,0 0 0 0 0,1 1 0 0 0,2 0 0 0 0,0 1 0 0 0,2-1 0 0 0,0 0 0 0 0,1 1 0 0 0,0-1 0 0 0,3-2 0 0 0,2-1 0 0 0,2 1 0 0 0,-4-3 0 0 0,-5 1 0 0 0,-3-2 0 0 0,-2 1 0 0 0,-1-2 0 0 0,0 1 0 0 0,-2 1 0 0 0,-3 2 0 0 0,0-1 0 0 0,-1 0 0 0 0,-1-1 0 0 0,4 0 0 0 0,-2-2 0 0 0,1 2 0 0 0,1 0 0 0 0,0 2 0 0 0,-1 1 0 0 0,0 1 0 0 0,0-1 0 0 0,1-1 0 0 0,3 1 0 0 0,1-2 0 0 0,-1-2 0 0 0,-2-3 0 0 0,0 1 0 0 0,-4-1 0 0 0,-2-1 0 0 0,0-1 0 0 0,1-3 0 0 0,-1-2 0 0 0,2 1 0 0 0,0-3 0 0 0,0 0 0 0 0,1 1 0 0 0,-2 1 0 0 0,-2 1 0 0 0,1 1 0 0 0,-1 0 0 0 0,-3-1 0 0 0,0-1 0 0 0,-1 1 0 0 0,0-1 0 0 0,3 2 0 0 0,1 0 0 0 0,1 1 0 0 0,2-1 0 0 0,0 1 0 0 0,1 1 0 0 0,-2-1 0 0 0,-3 0 0 0 0,-1 2 0 0 0,-2 3 0 0 0,2 1 0 0 0,0 0 0 0 0,4 0 0 0 0,2 2 0 0 0,2-1 0 0 0,-1 1 0 0 0,-1 4 0 0 0,-2 1 0 0 0,2 2 0 0 0,1 0 0 0 0,2 0 0 0 0,3-3-16383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6:04:46.109"/>
    </inkml:context>
    <inkml:brush xml:id="br0">
      <inkml:brushProperty name="width" value="0.1" units="cm"/>
      <inkml:brushProperty name="height" value="0.1" units="cm"/>
      <inkml:brushProperty name="color" value="#E71224"/>
    </inkml:brush>
  </inkml:definitions>
  <inkml:trace contextRef="#ctx0" brushRef="#br0">4128 4260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5.992"/>
    </inkml:context>
    <inkml:brush xml:id="br0">
      <inkml:brushProperty name="width" value="0.1" units="cm"/>
      <inkml:brushProperty name="height" value="0.1" units="cm"/>
      <inkml:brushProperty name="color" value="#E71224"/>
    </inkml:brush>
  </inkml:definitions>
  <inkml:trace contextRef="#ctx0" brushRef="#br0">11984 1031 16383 0 0,'-2'0'0'0'0,"-4"3"0"0"0,-4 0 0 0 0,-1 2 0 0 0,-3 2 0 0 0,-4 1 0 0 0,-1 0 0 0 0,-1 2 0 0 0,-3-1 0 0 0,1-3 0 0 0,0 1 0 0 0,1-1 0 0 0,0 0 0 0 0,1 0 0 0 0,4 1 0 0 0,2-1 0 0 0,2-2 0 0 0,0 2 0 0 0,-2-2 0 0 0,-1 0 0 0 0,0-1 0 0 0,0 1 0 0 0,0-1 0 0 0,1 1 0 0 0,0-2 0 0 0,1 2 0 0 0,0-1 0 0 0,-3 3 0 0 0,-2-1 0 0 0,-1-1 0 0 0,1 0 0 0 0,0-2 0 0 0,3-1 0 0 0,0 1 0 0 0,1 4 0 0 0,0-1 0 0 0,1 3 0 0 0,0 0 0 0 0,0 1 0 0 0,3 0 0 0 0,2 0 0 0 0,0 0 0 0 0,0-2 0 0 0,1-1 0 0 0,0 2 0 0 0,-2-1 0 0 0,-1 1 0 0 0,-2-1 0 0 0,0 0 0 0 0,-1 0 0 0 0,0-2 0 0 0,0-2 0 0 0,-1-1 0 0 0,1-1 0 0 0,-1-3 0 0 0,1-2 0 0 0,-1 1 0 0 0,1 1 0 0 0,0 0 0 0 0,0 1 0 0 0,-1 0 0 0 0,1 1 0 0 0,0-3 0 0 0,0-2 0 0 0,0-1 0 0 0,2-1 0 0 0,0-2 0 0 0,3-2 0 0 0,3 0 0 0 0,1-2 0 0 0,2-3 0 0 0,4 2 0 0 0,1 1 0 0 0,0 0 0 0 0,2 0 0 0 0,-4 2 0 0 0,-8 4 0 0 0,-3 2 0 0 0,-6 2 0 0 0,0 0 0 0 0,-1 0 0 0 0,-1 0 0 0 0,1 1 0 0 0,4-1 0 0 0,-1 0 0 0 0,-1-3 0 0 0,-1-1 0 0 0,-1-1 0 0 0,0 0 0 0 0,1 1 0 0 0,4-3 0 0 0,0-2 0 0 0,4-2 0 0 0,-1 1 0 0 0,3-1 0 0 0,1 0 0 0 0,3 0 0 0 0,0 0 0 0 0,2 1 0 0 0,0-1 0 0 0,0 1 0 0 0,0 0 0 0 0,1 0 0 0 0,-1-1 0 0 0,2 1 0 0 0,4 0 0 0 0,2 0 0 0 0,0 0 0 0 0,3-1 0 0 0,3 3 0 0 0,2 3 0 0 0,-1 1 0 0 0,-1 1 0 0 0,0 2 0 0 0,2-1 0 0 0,0 1 0 0 0,-1-1 0 0 0,1-1 0 0 0,-2 2 0 0 0,0-1 0 0 0,0 0 0 0 0,0 1 0 0 0,-1-1 0 0 0,0 1 0 0 0,0 0 0 0 0,0-1 0 0 0,0 1 0 0 0,0 0 0 0 0,1 1 0 0 0,-1-1 0 0 0,0 0 0 0 0,-2-1 0 0 0,-1 0 0 0 0,1 0 0 0 0,0 0 0 0 0,0 0 0 0 0,1-1 0 0 0,1-2 0 0 0,0-2 0 0 0,0-1 0 0 0,1 1 0 0 0,-3 0 0 0 0,-1 2 0 0 0,-2-1 0 0 0,0 0 0 0 0,-1-1 0 0 0,-2-1 0 0 0,0-2 0 0 0,-1 1 0 0 0,0-1 0 0 0,-2-1 0 0 0,0 1 0 0 0,-2-1 0 0 0,1 1 0 0 0,-2 0 0 0 0,1-1 0 0 0,0 1 0 0 0,0 0 0 0 0,0-1 0 0 0,0 1 0 0 0,0 0 0 0 0,-1 0 0 0 0,1 0 0 0 0,3-1 0 0 0,2 1 0 0 0,3 2 0 0 0,0 1 0 0 0,1 2 0 0 0,1 2 0 0 0,4 0 0 0 0,1 2 0 0 0,1 0 0 0 0,-1 2 0 0 0,0 0 0 0 0,0 4 0 0 0,-1 3 0 0 0,-1 6 0 0 0,-2 2 0 0 0,0 3 0 0 0,-1-1 0 0 0,-1 1 0 0 0,-1-2 0 0 0,1 1 0 0 0,-1 1 0 0 0,1 1 0 0 0,-2-1 0 0 0,0-1 0 0 0,0 0 0 0 0,0-1 0 0 0,1 0 0 0 0,0-1 0 0 0,0-2 0 0 0,1-1 0 0 0,2 1 0 0 0,1-1 0 0 0,0 2 0 0 0,-1 0 0 0 0,1 1 0 0 0,2 0 0 0 0,0 0 0 0 0,0 0 0 0 0,0-2 0 0 0,2 0 0 0 0,1-3 0 0 0,-1 0 0 0 0,0-2 0 0 0,-4 1 0 0 0,0-1 0 0 0,-4 1 0 0 0,0-1 0 0 0,1 1 0 0 0,-1 1 0 0 0,0 2 0 0 0,1 1 0 0 0,1-1 0 0 0,1 0 0 0 0,-1 1 0 0 0,0-2 0 0 0,-2 0 0 0 0,1-2 0 0 0,-3 1 0 0 0,1-2 0 0 0,0 1 0 0 0,-3 1 0 0 0,1 2 0 0 0,0 1 0 0 0,1 2 0 0 0,0 0 0 0 0,-2 0 0 0 0,-1 0 0 0 0,-1 1 0 0 0,-1-1 0 0 0,-1 1 0 0 0,0-1 0 0 0,0-2-16383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5.993"/>
    </inkml:context>
    <inkml:brush xml:id="br0">
      <inkml:brushProperty name="width" value="0.1" units="cm"/>
      <inkml:brushProperty name="height" value="0.1" units="cm"/>
      <inkml:brushProperty name="color" value="#E71224"/>
    </inkml:brush>
  </inkml:definitions>
  <inkml:trace contextRef="#ctx0" brushRef="#br0">14855 3889 16383 0 0,'0'3'0'0'0,"2"2"0"0"0,4 3 0 0 0,2 2 0 0 0,0 2 0 0 0,1 1 0 0 0,1-1 0 0 0,1-1 0 0 0,2 0 0 0 0,-1-2 0 0 0,2 0 0 0 0,-1 0 0 0 0,0-1 0 0 0,1 1 0 0 0,-1-2 0 0 0,1 1 0 0 0,-1-2 0 0 0,0-1 0 0 0,-2 0 0 0 0,-1 0 0 0 0,1-1 0 0 0,0-2 0 0 0,-2 2 0 0 0,0-1 0 0 0,-1 3 0 0 0,0-1 0 0 0,-2 2 0 0 0,1-1 0 0 0,-1 1 0 0 0,1-1 0 0 0,1-1 0 0 0,0 1 0 0 0,0 1 0 0 0,2 0 0 0 0,-2 0 0 0 0,-6 2 0 0 0,-4 2 0 0 0,-1 1 0 0 0,-2 0 0 0 0,-1 1 0 0 0,1 1 0 0 0,-1-1 0 0 0,0 1 0 0 0,2-1 0 0 0,1 3 0 0 0,1 0 0 0 0,1 0 0 0 0,1 0 0 0 0,2-4 0 0 0,2 0 0 0 0,1-4 0 0 0,0 0 0 0 0,0 1 0 0 0,1-1 0 0 0,-1 0 0 0 0,1-2 0 0 0,0 2 0 0 0,-1 0 0 0 0,-2 2 0 0 0,-1 1 0 0 0,-1 2 0 0 0,-3 2 0 0 0,-3 1 0 0 0,-1 0 0 0 0,0 0 0 0 0,2-1 0 0 0,-1 0 0 0 0,0-1 0 0 0,-1-1 0 0 0,1 0 0 0 0,-2 1 0 0 0,1-1 0 0 0,1 0 0 0 0,0 0 0 0 0,0 0 0 0 0,-1 0 0 0 0,0 0 0 0 0,2 1 0 0 0,-2-1 0 0 0,1 0 0 0 0,2 0 0 0 0,0 1 0 0 0,1-1 0 0 0,6-2 0 0 0,6-3 0 0 0,4-3 0 0 0,2-2 0 0 0,2-2 0 0 0,1-1 0 0 0,0-2 0 0 0,-3-4 0 0 0,0-1 0 0 0,-1-1 0 0 0,-1-1 0 0 0,-1-2 0 0 0,0-1 0 0 0,0-1 0 0 0,-2 0 0 0 0,-1-1 0 0 0,0 1 0 0 0,1 1 0 0 0,1 4 0 0 0,-2 1 0 0 0,-1-2 0 0 0,1 2 0 0 0,1 2 0 0 0,1 1 0 0 0,-2 0 0 0 0,0 0 0 0 0,0 1 0 0 0,1 1 0 0 0,1 3 0 0 0,-2 3 0 0 0,-2 4 0 0 0,-3 3 0 0 0,-2 1 0 0 0,-4 1 0 0 0,-4 3 0 0 0,-3 1 0 0 0,-3 0 0 0 0,-4-1 0 0 0,-4-1 0 0 0,-1-3 0 0 0,-3 2 0 0 0,-1-3 0 0 0,-3 0 0 0 0,-1-3 0 0 0,2-2 0 0 0,1-2 0 0 0,2-2 0 0 0,3-1 0 0 0,0 1 0 0 0,0 1 0 0 0,0-1 0 0 0,-1 0 0 0 0,-1-1 0 0 0,1 2 0 0 0,2 1 0 0 0,4 1 0 0 0,-1 3 0 0 0,2-1 0 0 0,0-1 0 0 0,2 1 0 0 0,-1-2 0 0 0,0 2 0 0 0,-3-1 0 0 0,-1 3 0 0 0,0 0 0 0 0,1 1 0 0 0,1 1 0 0 0,1 0 0 0 0,0 2 0 0 0,1-1 0 0 0,-1 2 0 0 0,1-3 0 0 0,0-1 0 0 0,0 1 0 0 0,0 0 0 0 0,0-2 0 0 0,0 1 0 0 0,2-1 0 0 0,0 2 0 0 0,3 1 0 0 0,-2-2 0 0 0,1 0 0 0 0,1 0 0 0 0,1-1 0 0 0,-2-3 0 0 0,2 1 0 0 0,-1-4 0 0 0,-2-4 0 0 0,0-5 0 0 0,-4-5 0 0 0,-3-6 0 0 0,-4-2 0 0 0,-1-2 0 0 0,2-2 0 0 0,2 0 0 0 0,3 0 0 0 0,3 2 0 0 0,3 2 0 0 0,3 2 0 0 0,0 1 0 0 0,2 2 0 0 0,1 0 0 0 0,1 1 0 0 0,1 1 0 0 0,0-1 0 0 0,1 0 0 0 0,1 0 0 0 0,-1 0 0 0 0,0 0 0 0 0,0 0 0 0 0,0-1 0 0 0,3 1 0 0 0,0 0 0 0 0,0 0 0 0 0,1 2 0 0 0,3 0 0 0 0,0 1 0 0 0,3 1 0 0 0,3 3 0 0 0,0 0 0 0 0,1 0 0 0 0,1 0 0 0 0,-1 1 0 0 0,-3-2 0 0 0,0 1 0 0 0,0 0 0 0 0,0-3 0 0 0,1 1 0 0 0,-3 0 0 0 0,1 1 0 0 0,-2-1 0 0 0,0 2 0 0 0,-2-2 0 0 0,1 2 0 0 0,2-1 0 0 0,-2-1 0 0 0,-1-2 0 0 0,-2-2 0 0 0,-1 0 0 0 0,-2-1 0 0 0,-1 0 0 0 0,2-1 0 0 0,1 1 0 0 0,0-1 0 0 0,-1 1 0 0 0,-1 0 0 0 0,-2 2 0 0 0,-4 3 0 0 0,-1 0 0 0 0,3 0 0 0 0,4 1 0 0 0,5-1 0 0 0,2 2 0 0 0,4 1 0 0 0,0 2 0 0 0,2 1 0 0 0,2 1 0 0 0,4 1 0 0 0,-1-2 0 0 0,0-1 0 0 0,-1-2 0 0 0,-2 0 0 0 0,-1 1 0 0 0,-1-2 0 0 0,-1 1 0 0 0,0 1 0 0 0,0 1 0 0 0,0-1 0 0 0,0 1 0 0 0,0-3 0 0 0,0-1 0 0 0,1-1 0 0 0,-1 0 0 0 0,0-1 0 0 0,0 0 0 0 0,-2 0 0 0 0,-1-1 0 0 0,1 0 0 0 0,0-2 0 0 0,-2-1 0 0 0,0 1 0 0 0,-1-2 0 0 0,0 1 0 0 0,-2-1 0 0 0,1 1 0 0 0,-1 0 0 0 0,-1-1 0 0 0,-2 1 0 0 0,-6 2 0 0 0,-7 1 0 0 0,-3 2 0 0 0,-3 0 0 0 0,0 1 0 0 0,4 3 0 0 0,5 1-16383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5.994"/>
    </inkml:context>
    <inkml:brush xml:id="br0">
      <inkml:brushProperty name="width" value="0.1" units="cm"/>
      <inkml:brushProperty name="height" value="0.1" units="cm"/>
      <inkml:brushProperty name="color" value="#E71224"/>
    </inkml:brush>
  </inkml:definitions>
  <inkml:trace contextRef="#ctx0" brushRef="#br0">4577 7115 16383 0 0,'-2'0'0'0'0,"-6"0"0"0"0,-5 0 0 0 0,-1-2 0 0 0,-3-1 0 0 0,-2 0 0 0 0,-3 1 0 0 0,-2 0 0 0 0,-2 1 0 0 0,0 1 0 0 0,1 2 0 0 0,3 1 0 0 0,3 0 0 0 0,3 1 0 0 0,3 3 0 0 0,3 5 0 0 0,2 2 0 0 0,1 1 0 0 0,1 0 0 0 0,1 0 0 0 0,3 2 0 0 0,1 1 0 0 0,0-2 0 0 0,1 0 0 0 0,0-1 0 0 0,-4-1 0 0 0,-4-2 0 0 0,-2-4 0 0 0,-3-1 0 0 0,-1-1 0 0 0,0-2 0 0 0,3 0 0 0 0,-3 0 0 0 0,0 0 0 0 0,2 0 0 0 0,1 0 0 0 0,-2 2 0 0 0,-8-3 0 0 0,-3-3 0 0 0,1-5 0 0 0,-1-1 0 0 0,2 0 0 0 0,0 1 0 0 0,4 4 0 0 0,3 5 0 0 0,3 3 0 0 0,3 3 0 0 0,-1 2 0 0 0,2 1 0 0 0,3 1 0 0 0,1 0 0 0 0,2 0 0 0 0,1 0 0 0 0,1-1 0 0 0,1 1 0 0 0,-1-1 0 0 0,1 1 0 0 0,1-1 0 0 0,1 0 0 0 0,0 0 0 0 0,-2-2 0 0 0,-5-1 0 0 0,-1 1 0 0 0,-4-3 0 0 0,-1 1 0 0 0,0-2 0 0 0,0 1 0 0 0,3 0 0 0 0,3 2 0 0 0,1 1 0 0 0,-3 1 0 0 0,-2-1 0 0 0,-1-1 0 0 0,-2 1 0 0 0,-3-2 0 0 0,0-1 0 0 0,0 0 0 0 0,-1-3 0 0 0,1-2 0 0 0,0-1 0 0 0,0-1 0 0 0,3 1 0 0 0,-1 1 0 0 0,-4 0 0 0 0,2 1 0 0 0,-2 0 0 0 0,-1 0 0 0 0,2-2 0 0 0,2 2 0 0 0,1 3 0 0 0,1-1 0 0 0,0 1 0 0 0,-1 0 0 0 0,-3 1 0 0 0,2 1 0 0 0,-2-1 0 0 0,0 0 0 0 0,1 2 0 0 0,2-2 0 0 0,3 1 0 0 0,3 1 0 0 0,-1 0 0 0 0,2 2 0 0 0,2 0 0 0 0,-2-1 0 0 0,1-1 0 0 0,1 1 0 0 0,1 0 0 0 0,3-2 0 0 0,1 1 0 0 0,3-3 0 0 0,4-1 0 0 0,4-2 0 0 0,2-3 0 0 0,0 0 0 0 0,2-3 0 0 0,1-3 0 0 0,1-4 0 0 0,0-2 0 0 0,-1 1 0 0 0,-1 0 0 0 0,-4-1 0 0 0,1 2 0 0 0,-2-1 0 0 0,-2 3 0 0 0,-1-1 0 0 0,-1 2 0 0 0,-1 3 0 0 0,-2 5 0 0 0,-2 5 0 0 0,-2 2 0 0 0,0 3 0 0 0,-1 4 0 0 0,-2 0 0 0 0,-2 4 0 0 0,-1-1 0 0 0,-1 2 0 0 0,-1-1 0 0 0,1-2 0 0 0,1-1 0 0 0,1-1 0 0 0,2-2 0 0 0,1 0 0 0 0,0-1 0 0 0,1 0 0 0 0,1 0 0 0 0,-1 0 0 0 0,-2-3 0 0 0,-3 1 0 0 0,-3-3 0 0 0,-2-3 0 0 0,-2 1 0 0 0,-1-1 0 0 0,-1-2 0 0 0,0 0 0 0 0,1 0 0 0 0,-1 1 0 0 0,0 1 0 0 0,3 2 0 0 0,1 0 0 0 0,-1-1 0 0 0,0-1 0 0 0,0 0 0 0 0,-1-1 0 0 0,-1 0 0 0 0,0-2 0 0 0,-3-1 0 0 0,0 0 0 0 0,0-1 0 0 0,0 0 0 0 0,1 0 0 0 0,1 0 0 0 0,-2 0 0 0 0,-1-1 0 0 0,1 1 0 0 0,1 3 0 0 0,0-1 0 0 0,3 4 0 0 0,4 1 0 0 0,3 3 0 0 0,2 1 0 0 0,2 2 0 0 0,-2 0 0 0 0,1 1 0 0 0,0-1 0 0 0,0 1 0 0 0,1 0 0 0 0,0-1 0 0 0,1 1 0 0 0,0-1 0 0 0,0 0 0 0 0,2-2 0 0 0,4 2 0 0 0,2-2 0 0 0,2-1 0 0 0,2 1 0 0 0,1-1 0 0 0,3-3 0 0 0,1-1 0 0 0,0 0 0 0 0,-1-2 0 0 0,-1-2 0 0 0,-1 0 0 0 0,0-2 0 0 0,0 0 0 0 0,-1 0 0 0 0,0 0 0 0 0,0-1 0 0 0,0 1 0 0 0,0-2 0 0 0,-2-4 0 0 0,0-4 0 0 0,-3-6 0 0 0,0-2 0 0 0,-2 0 0 0 0,1 1 0 0 0,1 0 0 0 0,0 2 0 0 0,-3 1 0 0 0,2 0 0 0 0,0 0 0 0 0,0 1 0 0 0,1 0 0 0 0,1 2 0 0 0,2 4 0 0 0,0 2 0 0 0,2 2 0 0 0,0 2 0 0 0,0 1 0 0 0,1 0 0 0 0,-1 1 0 0 0,1-1 0 0 0,1 3 0 0 0,2 0 0 0 0,1 0 0 0 0,1 0 0 0 0,1-2 0 0 0,-1 0 0 0 0,-1-2 0 0 0,-1-4 0 0 0,-4-4 0 0 0,-4-1 0 0 0,-3-2 0 0 0,-3-1 0 0 0,-2-3 0 0 0,1-1 0 0 0,0 0 0 0 0,0 1 0 0 0,0 1 0 0 0,-3 0 0 0 0,-2 1 0 0 0,1 1 0 0 0,-1 0 0 0 0,2-3 0 0 0,0 0 0 0 0,2-2 0 0 0,4 0 0 0 0,1 0 0 0 0,1 2 0 0 0,0-2 0 0 0,-1 1 0 0 0,-2 0 0 0 0,-1 1 0 0 0,-2 2 0 0 0,-1-1 0 0 0,0 2 0 0 0,2 0 0 0 0,1-3 0 0 0,2 0 0 0 0,0 0 0 0 0,-1 1 0 0 0,-1 0 0 0 0,-1 1 0 0 0,2 3 0 0 0,2 2 0 0 0,0 2 0 0 0,1-1 0 0 0,0-1 0 0 0,-2-2 0 0 0,-1 0 0 0 0,0 1 0 0 0,3 0 0 0 0,1 2 0 0 0,5 2 0 0 0,1 2 0 0 0,2 2 0 0 0,0 1 0 0 0,-1 1 0 0 0,-1 0 0 0 0,1 1 0 0 0,-2 1 0 0 0,1 2 0 0 0,-1-1 0 0 0,0-1 0 0 0,0 0 0 0 0,0-1 0 0 0,-2-3 0 0 0,0 0 0 0 0,-1-4 0 0 0,-1-1 0 0 0,-3-3 0 0 0,0-4 0 0 0,0-4 0 0 0,0-1 0 0 0,1 2 0 0 0,1 1 0 0 0,0-1 0 0 0,-1 1 0 0 0,0 1 0 0 0,0 1 0 0 0,0 1 0 0 0,1-1 0 0 0,2 1 0 0 0,2 0 0 0 0,0 0 0 0 0,1 2 0 0 0,0 3 0 0 0,1 1 0 0 0,-1-1 0 0 0,1 1 0 0 0,-1-1 0 0 0,1 2 0 0 0,1-2 0 0 0,1 0 0 0 0,0 0 0 0 0,0 0 0 0 0,-1-2 0 0 0,-1 0 0 0 0,-2-2 0 0 0,-2 0 0 0 0,-2-1 0 0 0,0-1 0 0 0,-2 1 0 0 0,1 2 0 0 0,-1 0 0 0 0,1 1 0 0 0,1-1 0 0 0,-1-1 0 0 0,1 2 0 0 0,0 0 0 0 0,-1 0 0 0 0,0-1 0 0 0,-2-3 0 0 0,0-1 0 0 0,0-1 0 0 0,-1-1 0 0 0,-2-1 0 0 0,0-2 0 0 0,-1 1 0 0 0,-1 1 0 0 0,0 1 0 0 0,0 7 0 0 0,-1 3-16383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5.995"/>
    </inkml:context>
    <inkml:brush xml:id="br0">
      <inkml:brushProperty name="width" value="0.1" units="cm"/>
      <inkml:brushProperty name="height" value="0.1" units="cm"/>
      <inkml:brushProperty name="color" value="#E71224"/>
    </inkml:brush>
  </inkml:definitions>
  <inkml:trace contextRef="#ctx0" brushRef="#br0">5389 8520 16383 0 0,'0'2'0'0'0,"-2"3"0"0"0,-6 3 0 0 0,-3 3 0 0 0,-2-2 0 0 0,-3 1 0 0 0,-2 1 0 0 0,0-2 0 0 0,2-2 0 0 0,0 0 0 0 0,4 1 0 0 0,-2 1 0 0 0,3 2 0 0 0,-2 1 0 0 0,-1-2 0 0 0,0 0 0 0 0,-3-1 0 0 0,3-1 0 0 0,-2-1 0 0 0,0 0 0 0 0,0-1 0 0 0,1 1 0 0 0,1-1 0 0 0,0 1 0 0 0,0-1 0 0 0,1-2 0 0 0,0 2 0 0 0,0-1 0 0 0,2 1 0 0 0,3 1 0 0 0,1 3 0 0 0,1 1 0 0 0,4-1 0 0 0,3 0 0 0 0,2-1 0 0 0,4-1 0 0 0,3-1 0 0 0,4-2 0 0 0,4-2 0 0 0,4-1 0 0 0,0-2 0 0 0,-1-2 0 0 0,-3-1 0 0 0,1 0 0 0 0,0-2 0 0 0,-2-2 0 0 0,-2-3 0 0 0,0 2 0 0 0,-1-2 0 0 0,-3 0 0 0 0,-1 1 0 0 0,0 2 0 0 0,1 3 0 0 0,0 1 0 0 0,-1 0 0 0 0,0-1 0 0 0,-2-1 0 0 0,-3-2 0 0 0,1-2 0 0 0,-1-2 0 0 0,1-1 0 0 0,-1-1 0 0 0,2-1 0 0 0,-1 0 0 0 0,1 1 0 0 0,1 1 0 0 0,2 4 0 0 0,1 1 0 0 0,2 1 0 0 0,0 2 0 0 0,0-1 0 0 0,-2-2 0 0 0,0 1 0 0 0,0-1 0 0 0,0 0 0 0 0,-2 2-16383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5.996"/>
    </inkml:context>
    <inkml:brush xml:id="br0">
      <inkml:brushProperty name="width" value="0.1" units="cm"/>
      <inkml:brushProperty name="height" value="0.1" units="cm"/>
      <inkml:brushProperty name="color" value="#E71224"/>
    </inkml:brush>
  </inkml:definitions>
  <inkml:trace contextRef="#ctx0" brushRef="#br0">6626 8106 16383 0 0,'0'-2'0'0'0,"-5"-1"0"0"0,-3 0 0 0 0,-3 1 0 0 0,-2 0 0 0 0,0 1 0 0 0,-1 1 0 0 0,-1 2 0 0 0,1 1 0 0 0,1 2 0 0 0,-1 2 0 0 0,1 3 0 0 0,1 2 0 0 0,2-2 0 0 0,2 1 0 0 0,2-1 0 0 0,3 2 0 0 0,1 0 0 0 0,2 0 0 0 0,0 1 0 0 0,2-2 0 0 0,2-1 0 0 0,-1 1 0 0 0,2 0 0 0 0,2-1 0 0 0,2-1 0 0 0,2-2 0 0 0,-1 1 0 0 0,0 1 0 0 0,-1 1 0 0 0,-3 1 0 0 0,-2 4 0 0 0,-2 0 0 0 0,-1 1 0 0 0,-1 0 0 0 0,0-1 0 0 0,-1 0 0 0 0,1-1 0 0 0,-3-3 0 0 0,0-1 0 0 0,-2 1 0 0 0,-1-1 0 0 0,2 2 0 0 0,1 0 0 0 0,0 1 0 0 0,0 0 0 0 0,-1 0 0 0 0,1 0 0 0 0,1 0 0 0 0,3-2 0 0 0,4-2 0 0 0,5-4 0 0 0,3-2 0 0 0,4-2 0 0 0,2-1 0 0 0,-1 0 0 0 0,-1-3 0 0 0,-1-3 0 0 0,-3-5 0 0 0,-4-2 0 0 0,-1-3 0 0 0,0-1 0 0 0,1-2 0 0 0,-1-1 0 0 0,0 3 0 0 0,0-1 0 0 0,-1 4 0 0 0,2 1 0 0 0,-1 0 0 0 0,0 4 0 0 0,1 2 0 0 0,2 3 0 0 0,1 1 0 0 0,0 0 0 0 0,1 0 0 0 0,0-1 0 0 0,1-1 0 0 0,-3-1 0 0 0,-1 0 0 0 0,1-1 0 0 0,-2-2 0 0 0,-1 1 0 0 0,-1 0 0 0 0,-1-2 0 0 0,-3-1 0 0 0,-1 0 0 0 0,-2-2 0 0 0,-2-2 0 0 0,-3-4 0 0 0,-1-2 0 0 0,-2-3 0 0 0,-2 1 0 0 0,2 2 0 0 0,-2 2 0 0 0,3 2 0 0 0,1 2 0 0 0,2 6 0 0 0,4 4 0 0 0,5 5 0 0 0,0 3-16383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5.997"/>
    </inkml:context>
    <inkml:brush xml:id="br0">
      <inkml:brushProperty name="width" value="0.1" units="cm"/>
      <inkml:brushProperty name="height" value="0.1" units="cm"/>
      <inkml:brushProperty name="color" value="#E71224"/>
    </inkml:brush>
  </inkml:definitions>
  <inkml:trace contextRef="#ctx0" brushRef="#br0">8854 12608 16383 0 0,'-4'0'0'0'0,"-7"2"0"0"0,-5 3 0 0 0,0 4 0 0 0,-3 1 0 0 0,1 4 0 0 0,1 2 0 0 0,3 1 0 0 0,4-1 0 0 0,4-1 0 0 0,0 0 0 0 0,2-1 0 0 0,1 0 0 0 0,1-1 0 0 0,2 0 0 0 0,-1 0 0 0 0,-1 1 0 0 0,-1-1 0 0 0,-2 0 0 0 0,-2-2 0 0 0,0-1 0 0 0,-1 0 0 0 0,-2-1 0 0 0,-1 0 0 0 0,-1-2 0 0 0,-1 0 0 0 0,3 2 0 0 0,-1 0 0 0 0,1 0 0 0 0,-2-2 0 0 0,3 0 0 0 0,-1 1 0 0 0,0 0 0 0 0,2 2 0 0 0,2 2 0 0 0,1 1 0 0 0,3 1 0 0 0,-1-2 0 0 0,-1-1 0 0 0,2-1 0 0 0,-3 2 0 0 0,1 0 0 0 0,1 0 0 0 0,-2 1 0 0 0,-2 0 0 0 0,0 0 0 0 0,0 0 0 0 0,0 1 0 0 0,1-1 0 0 0,2 0 0 0 0,0 1 0 0 0,0-1 0 0 0,-2 0 0 0 0,1 0 0 0 0,-1 1 0 0 0,-2-1 0 0 0,-2-2 0 0 0,-4-3 0 0 0,1-1 0 0 0,-2-1 0 0 0,-1-2 0 0 0,0 1 0 0 0,1 1 0 0 0,2 3 0 0 0,4 1 0 0 0,2 2 0 0 0,-2 1 0 0 0,2 0 0 0 0,2 0 0 0 0,4-1 0 0 0,2-2 0 0 0,3-1 0 0 0,3-3 0 0 0,3-3 0 0 0,4 1 0 0 0,2 0 0 0 0,1-1 0 0 0,1-1 0 0 0,0-3 0 0 0,0-2 0 0 0,-1-2 0 0 0,-2 0 0 0 0,2 0 0 0 0,-3 0 0 0 0,-1-1 0 0 0,0 2 0 0 0,-1 1 0 0 0,1 1 0 0 0,-1 2 0 0 0,-1-3 0 0 0,-1-2 0 0 0,0-3 0 0 0,-2-2 0 0 0,1-2 0 0 0,0-1 0 0 0,0 0 0 0 0,-3-1 0 0 0,-2 0 0 0 0,-2 0 0 0 0,-1-1 0 0 0,2-2 0 0 0,0 1 0 0 0,-1-2 0 0 0,2 0 0 0 0,3 3 0 0 0,2 2 0 0 0,2 3 0 0 0,1 4 0 0 0,1 2 0 0 0,0 2 0 0 0,1 1 0 0 0,0-1 0 0 0,-1-2 0 0 0,1-4 0 0 0,-3-2 0 0 0,-1-1 0 0 0,1 0 0 0 0,-3 1 0 0 0,-1-1 0 0 0,-1-1 0 0 0,-1 0 0 0 0,1 2 0 0 0,2 2 0 0 0,-1 1 0 0 0,-1-1 0 0 0,0 1 0 0 0,2-1 0 0 0,-1-1 0 0 0,-1-1 0 0 0,0 1 0 0 0,2 2 0 0 0,1 2 0 0 0,2 2 0 0 0,-2-1 0 0 0,1 1 0 0 0,-2-2 0 0 0,1 0 0 0 0,-3-1 0 0 0,2-3 0 0 0,-2-3 0 0 0,-2-2 0 0 0,0-2 0 0 0,-3-1 0 0 0,0-1 0 0 0,-3 0 0 0 0,-3 2 0 0 0,-2 0 0 0 0,0 2 0 0 0,-3 2 0 0 0,2 2 0 0 0,-1 0 0 0 0,1-1 0 0 0,2 0 0 0 0,2-1 0 0 0,2-3 0 0 0,1-1 0 0 0,1 0 0 0 0,0 0 0 0 0,3 1 0 0 0,2 1 0 0 0,2 0 0 0 0,-2 0 0 0 0,-1 1 0 0 0,-6 5 0 0 0,-2 5 0 0 0,-1 6 0 0 0,-2 5 0 0 0,1 0-16383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6.007"/>
    </inkml:context>
    <inkml:brush xml:id="br0">
      <inkml:brushProperty name="width" value="0.1" units="cm"/>
      <inkml:brushProperty name="height" value="0.1" units="cm"/>
      <inkml:brushProperty name="color" value="#E71224"/>
    </inkml:brush>
  </inkml:definitions>
  <inkml:trace contextRef="#ctx0" brushRef="#br0">9892 10956 16383 0 0,'0'2'0'0'0,"2"1"0"0"0,3 0 0 0 0,4-1 0 0 0,1 0 0 0 0,2 1 0 0 0,3 1 0 0 0,4 1 0 0 0,3 3 0 0 0,0 1 0 0 0,1 3 0 0 0,0-2 0 0 0,2-2 0 0 0,-1-3 0 0 0,-1-2 0 0 0,0-3 0 0 0,1-7 0 0 0,1-4 0 0 0,-1-5 0 0 0,-3-2 0 0 0,-3 2 0 0 0,-2 2 0 0 0,-4 0 0 0 0,-3 2 0 0 0,-4-1 0 0 0,-1 0 0 0 0,0 0 0 0 0,1 0 0 0 0,-1 0 0 0 0,0 0 0 0 0,1 0 0 0 0,0 0 0 0 0,-2 0 0 0 0,0-1 0 0 0,1 3 0 0 0,0 1 0 0 0,-1 0 0 0 0,1 1 0 0 0,1 1 0 0 0,-1-2 0 0 0,-2 0 0 0 0,2 1 0 0 0,4 2 0 0 0,4 0 0 0 0,1 1 0 0 0,4 2 0 0 0,0 1 0 0 0,3-1 0 0 0,-1-1 0 0 0,0-1 0 0 0,-3-2 0 0 0,0 2 0 0 0,-4-2 0 0 0,-1 2 0 0 0,0 1 0 0 0,-1 1 0 0 0,2 0 0 0 0,0 0 0 0 0,2-1 0 0 0,2-3 0 0 0,0 1 0 0 0,0-1 0 0 0,-1-2 0 0 0,-1 2 0 0 0,-2-1 0 0 0,-2-1 0 0 0,1 0 0 0 0,-3-2 0 0 0,1 2 0 0 0,0 0 0 0 0,1 2 0 0 0,6-1 0 0 0,2 3 0 0 0,1 1 0 0 0,1 0 0 0 0,-1 0 0 0 0,0 1 0 0 0,-3 2 0 0 0,0-2 0 0 0,-2-2 0 0 0,0-2 0 0 0,-1 0 0 0 0,0 1 0 0 0,0 3 0 0 0,0 1 0 0 0,0 1 0 0 0,2 1 0 0 0,2 1 0 0 0,1 1 0 0 0,0-1 0 0 0,0 0 0 0 0,1 1 0 0 0,-1-3 0 0 0,0-4 0 0 0,-2-2 0 0 0,1-4 0 0 0,-2-3 0 0 0,-2-1 0 0 0,-2 0 0 0 0,-2 3 0 0 0,0 3 0 0 0,2 4 0 0 0,0 3 0 0 0,1 3 0 0 0,2 3 0 0 0,2 0 0 0 0,0 0 0 0 0,0-2 0 0 0,-3-5 0 0 0,-2-3 0 0 0,0-1 0 0 0,-2-1 0 0 0,0 1 0 0 0,0 2 0 0 0,2 2 0 0 0,0 4 0 0 0,1 1 0 0 0,1 2 0 0 0,0-1 0 0 0,0 0 0 0 0,0 0 0 0 0,1-2 0 0 0,-1 1 0 0 0,1-3 0 0 0,-3 1 0 0 0,-3 6 0 0 0,-3 3 0 0 0,-5 4 0 0 0,-4-1 0 0 0,-6-2 0 0 0,-6-1 0 0 0,-7-1 0 0 0,-4 0 0 0 0,-2 2 0 0 0,0 0 0 0 0,0 0 0 0 0,2 0 0 0 0,2 1 0 0 0,3 1 0 0 0,5 1 0 0 0,3 0 0 0 0,2-1 0 0 0,2-1 0 0 0,2 1 0 0 0,-1-2 0 0 0,2 0 0 0 0,1 0 0 0 0,2 2 0 0 0,2 0 0 0 0,1 1 0 0 0,3-1 0 0 0,4-3 0 0 0,2-3 0 0 0,3 0 0 0 0,1 2 0 0 0,2-1 0 0 0,-3 1 0 0 0,0 0 0 0 0,-2 0 0 0 0,-1 1 0 0 0,1 0 0 0 0,-1 1 0 0 0,0 0 0 0 0,1 0 0 0 0,2-3 0 0 0,0-1 0 0 0,-1-1 0 0 0,-2 3 0 0 0,-3 1 0 0 0,0 3 0 0 0,0 0 0 0 0,-2 2 0 0 0,1-2 0 0 0,3-1 0 0 0,-1 1 0 0 0,2-2 0 0 0,1-2 0 0 0,4-1 0 0 0,1 0 0 0 0,2-2 0 0 0,-1-2 0 0 0,-2 2 0 0 0,-2-1 0 0 0,-2 3 0 0 0,-2 1 0 0 0,-2 2 0 0 0,0 3 0 0 0,1-2 0 0 0,1-3 0 0 0,3-1 0 0 0,-2-1 0 0 0,-1 2 0 0 0,-2 2 0 0 0,-4-1 0 0 0,-5 1 0 0 0,-4-2 0 0 0,0 1 0 0 0,-3-1 0 0 0,-5-2 0 0 0,-6-2 0 0 0,-4-4 0 0 0,-2-1 0 0 0,-1 0 0 0 0,1-3 0 0 0,2 0 0 0 0,3 1 0 0 0,4 1 0 0 0,2 1 0 0 0,5-2 0 0 0,1 1 0 0 0,1 0 0 0 0,0 5 0 0 0,2 7 0 0 0,1 4 0 0 0,3 2 0 0 0,2 1 0 0 0,1 0 0 0 0,0-1 0 0 0,2 0 0 0 0,-1 1 0 0 0,0 1 0 0 0,1-1 0 0 0,-3 0 0 0 0,-3-1 0 0 0,-5-3 0 0 0,-4-4 0 0 0,-1-3 0 0 0,0-2 0 0 0,0 0 0 0 0,2 3 0 0 0,4 1 0 0 0,3 3 0 0 0,3 1 0 0 0,2 2 0 0 0,0 0 0 0 0,0 1 0 0 0,-4-3 0 0 0,0 0 0 0 0,-6-3 0 0 0,-9-2 0 0 0,-4-2 0 0 0,1 0 0 0 0,3 0 0 0 0,4 1 0 0 0,3 2 0 0 0,3 2 0 0 0,4 2 0 0 0,3 1 0 0 0,2 1 0 0 0,1 1 0 0 0,-2-1 0 0 0,-3-1 0 0 0,-2-2 0 0 0,-3 1 0 0 0,-2-2 0 0 0,0-3 0 0 0,-2-2 0 0 0,0-1 0 0 0,1-2 0 0 0,-3-1 0 0 0,-1 0 0 0 0,1-1 0 0 0,0 3 0 0 0,1 1 0 0 0,3 1 0 0 0,6 1 0 0 0,6 0 0 0 0,7-2 0 0 0,8-1 0 0 0,3 0 0 0 0,0-2 0 0 0,1 0 0 0 0,-2 0 0 0 0,-1 0 0 0 0,-2 0 0 0 0,-2 2 0 0 0,-4 3 0 0 0,-2 3 0 0 0,-4 4 0 0 0,-3 3 0 0 0,-4-1 0 0 0,-2-1 0 0 0,-1 0 0 0 0,-2-1 0 0 0,-1 1 0 0 0,-3 0 0 0 0,0-1 0 0 0,-2 2 0 0 0,0-1 0 0 0,3 0 0 0 0,-2 0 0 0 0,1 0 0 0 0,1 1 0 0 0,4-1 0 0 0,3 0 0 0 0,3 0 0 0 0,1 1 0 0 0,2-1 0 0 0,1 0 0 0 0,-3 0 0 0 0,0 1 0 0 0,-1-1 0 0 0,-1-2 0 0 0,-2-3 0 0 0,-3-1 0 0 0,-2-1 0 0 0,-2-2 0 0 0,0-2 0 0 0,2 2 0 0 0,0 2 0 0 0,3 2 0 0 0,2 2 0 0 0,2 2 0 0 0,0 0 0 0 0,0 2 0 0 0,-1-3 0 0 0,-2-3 0 0 0,0-4 0 0 0,1-6 0 0 0,0-3 0 0 0,0-2 0 0 0,-1-2 0 0 0,2-3 0 0 0,0 0 0 0 0,0 1 0 0 0,-2-2 0 0 0,-5 1 0 0 0,1 1 0 0 0,-1 0 0 0 0,0-1 0 0 0,-1-3 0 0 0,3 0 0 0 0,-1-1 0 0 0,1 0 0 0 0,1 2 0 0 0,3-1 0 0 0,-1-1 0 0 0,0 0 0 0 0,0 0 0 0 0,-1 0 0 0 0,-1 4 0 0 0,-1 3 0 0 0,-1 3 0 0 0,-2 3 0 0 0,0 2 0 0 0,0 1 0 0 0,-1 0 0 0 0,-1 1 0 0 0,-2 0 0 0 0,1-1 0 0 0,0 1 0 0 0,1-1 0 0 0,3-2 0 0 0,1-1 0 0 0,1-2 0 0 0,1-3 0 0 0,3-2 0 0 0,-3 1 0 0 0,1-3 0 0 0,2-1 0 0 0,1-3 0 0 0,2-2 0 0 0,2 1 0 0 0,0 1 0 0 0,1 0 0 0 0,0 2 0 0 0,0 0 0 0 0,1-2 0 0 0,1 2 0 0 0,4 3 0 0 0,2 2 0 0 0,3-1 0 0 0,1 0 0 0 0,-2-1 0 0 0,-1-1 0 0 0,-1 2 0 0 0,0 0 0 0 0,2 0 0 0 0,1-3 0 0 0,-1-4 0 0 0,-3-2 0 0 0,0 1 0 0 0,-1-1 0 0 0,-2-2 0 0 0,-5 2 0 0 0,-8 5 0 0 0,-5 5 0 0 0,-1 3 0 0 0,-4 4 0 0 0,3 3 0 0 0,0 3 0 0 0,4 2 0 0 0,2 2 0 0 0,-1 0 0 0 0,1-1 0 0 0,-1 0 0 0 0,-1 2 0 0 0,-1 0 0 0 0,0 5 0 0 0,0 1 0 0 0,0-2 0 0 0,-3 0 0 0 0,0-1 0 0 0,0-2 0 0 0,0-3 0 0 0,-1-2 0 0 0,-3-3 0 0 0,3-3 0 0 0,1-4 0 0 0,2-6 0 0 0,3-5 0 0 0,3-3 0 0 0,1-1 0 0 0,-1-1 0 0 0,0 3 0 0 0,0 4 0 0 0,1 0 0 0 0,3 2 0 0 0,1 0 0 0 0,2-3 0 0 0,-2 0 0 0 0,1-1 0 0 0,-1 1 0 0 0,-1 2 0 0 0,0 2 0 0 0,0 5 0 0 0,-1 5 0 0 0,-4 3 0 0 0,-5 2 0 0 0,-3-1 0 0 0,0-2 0 0 0,2-7 0 0 0,4-1-16383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6-22T17:42:26.008"/>
    </inkml:context>
    <inkml:brush xml:id="br0">
      <inkml:brushProperty name="width" value="0.1" units="cm"/>
      <inkml:brushProperty name="height" value="0.1" units="cm"/>
      <inkml:brushProperty name="color" value="#E71224"/>
    </inkml:brush>
  </inkml:definitions>
  <inkml:trace contextRef="#ctx0" brushRef="#br0">8968 9529 16383 0 0,'0'-2'0'0'0,"3"-1"0"0"0,2 0 0 0 0,3-2 0 0 0,2 1 0 0 0,5-3 0 0 0,3 2 0 0 0,4-2 0 0 0,2-2 0 0 0,-1-1 0 0 0,1-2 0 0 0,0 0 0 0 0,-1-3 0 0 0,-3-2 0 0 0,-4 1 0 0 0,-3 0 0 0 0,-1 3 0 0 0,1 4 0 0 0,1 3 0 0 0,1 3 0 0 0,-1 2 0 0 0,3 1 0 0 0,0 0 0 0 0,2-1 0 0 0,-3-4 0 0 0,-1 0 0 0 0,-1 0 0 0 0,-1-1 0 0 0,-1-2 0 0 0,1 1 0 0 0,0-1 0 0 0,0 1 0 0 0,0 1 0 0 0,0 3 0 0 0,0 0 0 0 0,2 0 0 0 0,2 0 0 0 0,-1 0 0 0 0,2 1 0 0 0,2-1 0 0 0,0-3 0 0 0,1 0 0 0 0,-1 0 0 0 0,-1 3 0 0 0,-2 0 0 0 0,1-1 0 0 0,1 1 0 0 0,1-3 0 0 0,0 1 0 0 0,0 1 0 0 0,-1 1 0 0 0,-3 1 0 0 0,0 1 0 0 0,-2 1 0 0 0,0-5 0 0 0,-3-3 0 0 0,-1-5 0 0 0,-3-5 0 0 0,1-3 0 0 0,-2-1 0 0 0,-1-1 0 0 0,-2 1 0 0 0,-2 2 0 0 0,2 2 0 0 0,0 2 0 0 0,2 2 0 0 0,0 0 0 0 0,-1 1 0 0 0,-1 0 0 0 0,1 0 0 0 0,3 3 0 0 0,4 2 0 0 0,2 1 0 0 0,2-1 0 0 0,2-1 0 0 0,1-2 0 0 0,0 0 0 0 0,0-2 0 0 0,-1-2 0 0 0,-5-2 0 0 0,-2 1 0 0 0,-2-2 0 0 0,-3 0 0 0 0,-2 1 0 0 0,-7 3 0 0 0,-3 2 0 0 0,-7 2 0 0 0,-4 4 0 0 0,-2 0 0 0 0,-2 2 0 0 0,0 0 0 0 0,3 2 0 0 0,1 1 0 0 0,2 1 0 0 0,3-2 0 0 0,5-3 0 0 0,0-3 0 0 0,0-5 0 0 0,2-1 0 0 0,-1-2 0 0 0,0 0 0 0 0,3 1 0 0 0,3 0 0 0 0,4 3 0 0 0,4 1 0 0 0,6 0 0 0 0,0 0 0 0 0,2 2 0 0 0,-1 0 0 0 0,-1-1 0 0 0,-2 0 0 0 0,-4-2 0 0 0,0 0 0 0 0,-1-1 0 0 0,-5-2 0 0 0,-1-2 0 0 0,-2 1 0 0 0,0 0 0 0 0,0 1 0 0 0,1 1 0 0 0,-2 3 0 0 0,-1 0 0 0 0,1 1 0 0 0,-1-1 0 0 0,-1-3 0 0 0,1-1 0 0 0,-1 0 0 0 0,1-1 0 0 0,-5 4 0 0 0,-4 3 0 0 0,-3 5 0 0 0,0 6 0 0 0,0 3 0 0 0,0 0 0 0 0,1 1 0 0 0,-2 3 0 0 0,1 1 0 0 0,-3 4 0 0 0,3 2 0 0 0,1 2 0 0 0,2 3 0 0 0,2 3 0 0 0,3 1 0 0 0,4-2 0 0 0,1 1 0 0 0,3-2 0 0 0,0-3 0 0 0,0-1 0 0 0,1-3 0 0 0,-1-1 0 0 0,1-1 0 0 0,-3 0 0 0 0,-3 2 0 0 0,-1 1 0 0 0,-1 2 0 0 0,0 0 0 0 0,-1 0 0 0 0,1-2 0 0 0,0 0 0 0 0,-2-2 0 0 0,-1 0 0 0 0,-2-3 0 0 0,-2-1 0 0 0,-4 0 0 0 0,-2-1 0 0 0,0-1 0 0 0,-1 1 0 0 0,2 0 0 0 0,2-1 0 0 0,1-1 0 0 0,2-2 0 0 0,2 1 0 0 0,0-1 0 0 0,-2 1 0 0 0,1 1 0 0 0,-1 3 0 0 0,3 1 0 0 0,1 1 0 0 0,-1-1 0 0 0,0-1 0 0 0,-1 1 0 0 0,0-2 0 0 0,-1 0 0 0 0,2 1 0 0 0,1 0 0 0 0,2 2 0 0 0,0-2 0 0 0,-1-1 0 0 0,-1-1 0 0 0,1 1 0 0 0,0-1 0 0 0,2 5 0 0 0,1 1 0 0 0,2 3 0 0 0,2 1 0 0 0,2 0 0 0 0,-1-1 0 0 0,2-2 0 0 0,-1 0 0 0 0,0-1 0 0 0,1-1 0 0 0,-3 1 0 0 0,-3-1 0 0 0,-3-3 0 0 0,-5-2 0 0 0,-2-1 0 0 0,-1-1 0 0 0,-2-2 0 0 0,-3-1 0 0 0,-2-2 0 0 0,-1-1 0 0 0,-2 0 0 0 0,-1 0 0 0 0,0 0 0 0 0,0-1 0 0 0,3 1 0 0 0,2 2 0 0 0,4 1 0 0 0,1 0 0 0 0,3-1 0 0 0,0 0 0 0 0,2-1 0 0 0,1 2 0 0 0,2 0 0 0 0,-1 0 0 0 0,-1-1 0 0 0,0-1 0 0 0,-4 0 0 0 0,0 0 0 0 0,-3-1 0 0 0,-1 0 0 0 0,1 0 0 0 0,2 0 0 0 0,0-1 0 0 0,1 4 0 0 0,2 0 0 0 0,1 2 0 0 0,0 2 0 0 0,-1 1 0 0 0,-1 0 0 0 0,3 2 0 0 0,2 1 0 0 0,4 1 0 0 0,2 3 0 0 0,4 1 0 0 0,4-2 0 0 0,3-1 0 0 0,5-3 0 0 0,5-4 0 0 0,2-1 0 0 0,-1-3 0 0 0,-1-2 0 0 0,-2 0 0 0 0,0 0 0 0 0,-4 2 0 0 0,-2 2 0 0 0,1 4 0 0 0,-3 2 0 0 0,1 0 0 0 0,-3 0 0 0 0,2 0 0 0 0,0 2 0 0 0,0 0 0 0 0,0-2 0 0 0,-1 0 0 0 0,-2 1 0 0 0,-2 0 0 0 0,-1-4 0 0 0,-5-7 0 0 0,-5-7 0 0 0,-5-3 0 0 0,-3-1 0 0 0,1 2-16383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29B06-0AC2-40AE-8826-827858891E98}" type="datetimeFigureOut">
              <a:rPr lang="en-US"/>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59343-4CB0-497C-922B-B9BECA6F14A8}" type="slidenum">
              <a:rPr lang="en-US"/>
              <a:t>‹#›</a:t>
            </a:fld>
            <a:endParaRPr lang="en-US"/>
          </a:p>
        </p:txBody>
      </p:sp>
    </p:spTree>
    <p:extLst>
      <p:ext uri="{BB962C8B-B14F-4D97-AF65-F5344CB8AC3E}">
        <p14:creationId xmlns:p14="http://schemas.microsoft.com/office/powerpoint/2010/main" val="4033951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Welcome</a:t>
            </a:r>
          </a:p>
          <a:p>
            <a:endParaRPr lang="en-US">
              <a:cs typeface="Calibri"/>
            </a:endParaRPr>
          </a:p>
          <a:p>
            <a:r>
              <a:rPr lang="en-US">
                <a:cs typeface="Calibri"/>
              </a:rPr>
              <a:t>The team members are Maggie, Jiyeon, and me. And my name is Lee.</a:t>
            </a:r>
          </a:p>
        </p:txBody>
      </p:sp>
      <p:sp>
        <p:nvSpPr>
          <p:cNvPr id="4" name="Slide Number Placeholder 3"/>
          <p:cNvSpPr>
            <a:spLocks noGrp="1"/>
          </p:cNvSpPr>
          <p:nvPr>
            <p:ph type="sldNum" sz="quarter" idx="5"/>
          </p:nvPr>
        </p:nvSpPr>
        <p:spPr/>
        <p:txBody>
          <a:bodyPr/>
          <a:lstStyle/>
          <a:p>
            <a:fld id="{ED059343-4CB0-497C-922B-B9BECA6F14A8}" type="slidenum">
              <a:rPr lang="en-US"/>
              <a:t>1</a:t>
            </a:fld>
            <a:endParaRPr lang="en-US"/>
          </a:p>
        </p:txBody>
      </p:sp>
    </p:spTree>
    <p:extLst>
      <p:ext uri="{BB962C8B-B14F-4D97-AF65-F5344CB8AC3E}">
        <p14:creationId xmlns:p14="http://schemas.microsoft.com/office/powerpoint/2010/main" val="469089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models we found performed steadily and well were the linear SVC with the C parameter 5 for the smoky area</a:t>
            </a:r>
          </a:p>
          <a:p>
            <a:endParaRPr lang="en-US">
              <a:cs typeface="Calibri"/>
            </a:endParaRPr>
          </a:p>
          <a:p>
            <a:endParaRPr lang="en-US">
              <a:cs typeface="Calibri"/>
            </a:endParaRPr>
          </a:p>
          <a:p>
            <a:r>
              <a:rPr lang="en-US">
                <a:cs typeface="Calibri"/>
              </a:rPr>
              <a:t>For the clear area, the logistic regression with the C parameter 100 performed </a:t>
            </a:r>
            <a:r>
              <a:rPr lang="en-US" err="1">
                <a:cs typeface="Calibri"/>
              </a:rPr>
              <a:t>stablly</a:t>
            </a:r>
            <a:r>
              <a:rPr lang="en-US">
                <a:cs typeface="Calibri"/>
              </a:rPr>
              <a:t> and well.</a:t>
            </a:r>
          </a:p>
          <a:p>
            <a:endParaRPr lang="en-US">
              <a:cs typeface="Calibri"/>
            </a:endParaRPr>
          </a:p>
          <a:p>
            <a:r>
              <a:rPr lang="en-US">
                <a:cs typeface="Calibri"/>
              </a:rPr>
              <a:t>The parameter and the model were chosen after 10 fold cross validation</a:t>
            </a:r>
          </a:p>
        </p:txBody>
      </p:sp>
      <p:sp>
        <p:nvSpPr>
          <p:cNvPr id="4" name="Slide Number Placeholder 3"/>
          <p:cNvSpPr>
            <a:spLocks noGrp="1"/>
          </p:cNvSpPr>
          <p:nvPr>
            <p:ph type="sldNum" sz="quarter" idx="5"/>
          </p:nvPr>
        </p:nvSpPr>
        <p:spPr/>
        <p:txBody>
          <a:bodyPr/>
          <a:lstStyle/>
          <a:p>
            <a:fld id="{ED059343-4CB0-497C-922B-B9BECA6F14A8}" type="slidenum">
              <a:rPr lang="en-US"/>
              <a:t>10</a:t>
            </a:fld>
            <a:endParaRPr lang="en-US"/>
          </a:p>
        </p:txBody>
      </p:sp>
    </p:spTree>
    <p:extLst>
      <p:ext uri="{BB962C8B-B14F-4D97-AF65-F5344CB8AC3E}">
        <p14:creationId xmlns:p14="http://schemas.microsoft.com/office/powerpoint/2010/main" val="1722656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a conclusion, our primary concern was whether our approach can meet the client's need.</a:t>
            </a:r>
          </a:p>
          <a:p>
            <a:endParaRPr lang="en-US">
              <a:cs typeface="Calibri"/>
            </a:endParaRPr>
          </a:p>
          <a:p>
            <a:r>
              <a:rPr lang="en-US">
                <a:cs typeface="Calibri"/>
              </a:rPr>
              <a:t>Like the Field </a:t>
            </a:r>
            <a:r>
              <a:rPr lang="en-US" err="1">
                <a:cs typeface="Calibri"/>
              </a:rPr>
              <a:t>Artillary</a:t>
            </a:r>
            <a:r>
              <a:rPr lang="en-US">
                <a:cs typeface="Calibri"/>
              </a:rPr>
              <a:t>, goal of wild fire </a:t>
            </a:r>
            <a:r>
              <a:rPr lang="en-US" err="1">
                <a:cs typeface="Calibri"/>
              </a:rPr>
              <a:t>managmenet</a:t>
            </a:r>
            <a:r>
              <a:rPr lang="en-US">
                <a:cs typeface="Calibri"/>
              </a:rPr>
              <a:t> is fast and accurate; the first approach meets their needs when the </a:t>
            </a:r>
            <a:r>
              <a:rPr lang="en-US" err="1">
                <a:cs typeface="Calibri"/>
              </a:rPr>
              <a:t>releavant</a:t>
            </a:r>
            <a:r>
              <a:rPr lang="en-US">
                <a:cs typeface="Calibri"/>
              </a:rPr>
              <a:t> data are available.</a:t>
            </a:r>
          </a:p>
          <a:p>
            <a:endParaRPr lang="en-US">
              <a:cs typeface="Calibri"/>
            </a:endParaRPr>
          </a:p>
          <a:p>
            <a:r>
              <a:rPr lang="en-US">
                <a:cs typeface="Calibri"/>
              </a:rPr>
              <a:t>Even if relevant data are not available, we still have a back-up plan, which is also reliable but requires heavier feature engineering.</a:t>
            </a:r>
          </a:p>
          <a:p>
            <a:endParaRPr lang="en-US">
              <a:cs typeface="Calibri"/>
            </a:endParaRPr>
          </a:p>
          <a:p>
            <a:r>
              <a:rPr lang="en-US">
                <a:cs typeface="Calibri"/>
              </a:rPr>
              <a:t>Thank you for listening to our presentation, and have a nice day.</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D059343-4CB0-497C-922B-B9BECA6F14A8}" type="slidenum">
              <a:rPr lang="en-US"/>
              <a:t>11</a:t>
            </a:fld>
            <a:endParaRPr lang="en-US"/>
          </a:p>
        </p:txBody>
      </p:sp>
    </p:spTree>
    <p:extLst>
      <p:ext uri="{BB962C8B-B14F-4D97-AF65-F5344CB8AC3E}">
        <p14:creationId xmlns:p14="http://schemas.microsoft.com/office/powerpoint/2010/main" val="835958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 me provide the elevator pitch before discussing our approaches in detail</a:t>
            </a:r>
          </a:p>
          <a:p>
            <a:endParaRPr lang="en-US">
              <a:cs typeface="Calibri"/>
            </a:endParaRPr>
          </a:p>
          <a:p>
            <a:r>
              <a:rPr lang="en-US">
                <a:cs typeface="Calibri"/>
              </a:rPr>
              <a:t>Similar to the Covid19 pandemic, fast and reliable prediction of the fire is the key to manage the wild fire</a:t>
            </a:r>
          </a:p>
          <a:p>
            <a:endParaRPr lang="en-US">
              <a:cs typeface="Calibri"/>
            </a:endParaRPr>
          </a:p>
          <a:p>
            <a:r>
              <a:rPr lang="en-US">
                <a:cs typeface="Calibri"/>
              </a:rPr>
              <a:t>We prepared two approaches to make the process flexible to various situations.</a:t>
            </a:r>
          </a:p>
          <a:p>
            <a:endParaRPr lang="en-US">
              <a:cs typeface="Calibri"/>
            </a:endParaRPr>
          </a:p>
          <a:p>
            <a:r>
              <a:rPr lang="en-US">
                <a:cs typeface="Calibri"/>
              </a:rPr>
              <a:t>When we have chronologically and geographically relevant data, we go for the first approach which is fast and reliable.</a:t>
            </a:r>
          </a:p>
          <a:p>
            <a:endParaRPr lang="en-US">
              <a:cs typeface="Calibri"/>
            </a:endParaRPr>
          </a:p>
          <a:p>
            <a:r>
              <a:rPr lang="en-US">
                <a:cs typeface="Calibri"/>
              </a:rPr>
              <a:t>When the first approach is not ideal due to the lack of the relevant data, we can go for the second approach which is still reliable but requires heavier feature engineering.</a:t>
            </a:r>
          </a:p>
          <a:p>
            <a:endParaRPr lang="en-US">
              <a:cs typeface="Calibri"/>
            </a:endParaRPr>
          </a:p>
          <a:p>
            <a:r>
              <a:rPr lang="en-US">
                <a:cs typeface="Calibri"/>
              </a:rPr>
              <a:t>In short, we approached this problem flexibly to address the client's concern. </a:t>
            </a:r>
          </a:p>
        </p:txBody>
      </p:sp>
      <p:sp>
        <p:nvSpPr>
          <p:cNvPr id="4" name="Slide Number Placeholder 3"/>
          <p:cNvSpPr>
            <a:spLocks noGrp="1"/>
          </p:cNvSpPr>
          <p:nvPr>
            <p:ph type="sldNum" sz="quarter" idx="5"/>
          </p:nvPr>
        </p:nvSpPr>
        <p:spPr/>
        <p:txBody>
          <a:bodyPr/>
          <a:lstStyle/>
          <a:p>
            <a:fld id="{ED059343-4CB0-497C-922B-B9BECA6F14A8}" type="slidenum">
              <a:rPr lang="en-US"/>
              <a:t>2</a:t>
            </a:fld>
            <a:endParaRPr lang="en-US"/>
          </a:p>
        </p:txBody>
      </p:sp>
    </p:spTree>
    <p:extLst>
      <p:ext uri="{BB962C8B-B14F-4D97-AF65-F5344CB8AC3E}">
        <p14:creationId xmlns:p14="http://schemas.microsoft.com/office/powerpoint/2010/main" val="362704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Before discussing the models, we need to identify the concerns that the client has. </a:t>
            </a:r>
          </a:p>
          <a:p>
            <a:endParaRPr lang="en-US">
              <a:cs typeface="Calibri"/>
            </a:endParaRPr>
          </a:p>
          <a:p>
            <a:r>
              <a:rPr lang="en-US">
                <a:cs typeface="Calibri"/>
              </a:rPr>
              <a:t>Wild fire is wild. So, they want a model that is flexible to different situations</a:t>
            </a:r>
          </a:p>
          <a:p>
            <a:endParaRPr lang="en-US">
              <a:cs typeface="Calibri"/>
            </a:endParaRPr>
          </a:p>
          <a:p>
            <a:r>
              <a:rPr lang="en-US">
                <a:cs typeface="Calibri"/>
              </a:rPr>
              <a:t>So, we approached this problem by some conditions that the fire authority might have.</a:t>
            </a:r>
          </a:p>
          <a:p>
            <a:endParaRPr lang="en-US">
              <a:cs typeface="Calibri"/>
            </a:endParaRPr>
          </a:p>
          <a:p>
            <a:r>
              <a:rPr lang="en-US">
                <a:cs typeface="Calibri"/>
              </a:rPr>
              <a:t>As aforementioned, we prepared two approaches and they can be used depending on the situation.</a:t>
            </a:r>
          </a:p>
        </p:txBody>
      </p:sp>
      <p:sp>
        <p:nvSpPr>
          <p:cNvPr id="4" name="Slide Number Placeholder 3"/>
          <p:cNvSpPr>
            <a:spLocks noGrp="1"/>
          </p:cNvSpPr>
          <p:nvPr>
            <p:ph type="sldNum" sz="quarter" idx="5"/>
          </p:nvPr>
        </p:nvSpPr>
        <p:spPr/>
        <p:txBody>
          <a:bodyPr/>
          <a:lstStyle/>
          <a:p>
            <a:fld id="{ED059343-4CB0-497C-922B-B9BECA6F14A8}" type="slidenum">
              <a:rPr lang="en-US"/>
              <a:t>3</a:t>
            </a:fld>
            <a:endParaRPr lang="en-US"/>
          </a:p>
        </p:txBody>
      </p:sp>
    </p:spTree>
    <p:extLst>
      <p:ext uri="{BB962C8B-B14F-4D97-AF65-F5344CB8AC3E}">
        <p14:creationId xmlns:p14="http://schemas.microsoft.com/office/powerpoint/2010/main" val="230092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talk about the behavior of fire.</a:t>
            </a:r>
          </a:p>
          <a:p>
            <a:endParaRPr lang="en-US">
              <a:cs typeface="Calibri"/>
            </a:endParaRPr>
          </a:p>
          <a:p>
            <a:r>
              <a:rPr lang="en-US">
                <a:cs typeface="Calibri"/>
              </a:rPr>
              <a:t>The image you see on the left was taken at 4:24 AM Jan/30/2019</a:t>
            </a:r>
          </a:p>
          <a:p>
            <a:endParaRPr lang="en-US">
              <a:cs typeface="Calibri"/>
            </a:endParaRPr>
          </a:p>
          <a:p>
            <a:r>
              <a:rPr lang="en-US">
                <a:cs typeface="Calibri"/>
              </a:rPr>
              <a:t>Then now you see the second </a:t>
            </a:r>
            <a:r>
              <a:rPr lang="en-US" err="1">
                <a:cs typeface="Calibri"/>
              </a:rPr>
              <a:t>linescan</a:t>
            </a:r>
            <a:r>
              <a:rPr lang="en-US">
                <a:cs typeface="Calibri"/>
              </a:rPr>
              <a:t> image that was taken at 9:46 Feb/1/2019</a:t>
            </a:r>
          </a:p>
          <a:p>
            <a:endParaRPr lang="en-US">
              <a:cs typeface="Calibri"/>
            </a:endParaRPr>
          </a:p>
          <a:p>
            <a:r>
              <a:rPr lang="en-US" err="1">
                <a:cs typeface="Calibri"/>
              </a:rPr>
              <a:t>Linescan</a:t>
            </a:r>
            <a:r>
              <a:rPr lang="en-US">
                <a:cs typeface="Calibri"/>
              </a:rPr>
              <a:t> value has decreased over the single day, but they are still on fire.</a:t>
            </a:r>
            <a:endParaRPr lang="en-US"/>
          </a:p>
          <a:p>
            <a:endParaRPr lang="en-US">
              <a:cs typeface="Calibri"/>
            </a:endParaRPr>
          </a:p>
          <a:p>
            <a:r>
              <a:rPr lang="en-US">
                <a:cs typeface="Calibri"/>
              </a:rPr>
              <a:t>It is mainly because they were fire before and fire remains there after being fierce.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D059343-4CB0-497C-922B-B9BECA6F14A8}" type="slidenum">
              <a:rPr lang="en-US"/>
              <a:t>4</a:t>
            </a:fld>
            <a:endParaRPr lang="en-US"/>
          </a:p>
        </p:txBody>
      </p:sp>
    </p:spTree>
    <p:extLst>
      <p:ext uri="{BB962C8B-B14F-4D97-AF65-F5344CB8AC3E}">
        <p14:creationId xmlns:p14="http://schemas.microsoft.com/office/powerpoint/2010/main" val="3742732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Understanding the basic characteristic of the wild fire, we applied the overlap-and-mask method</a:t>
            </a:r>
          </a:p>
          <a:p>
            <a:endParaRPr lang="en-US">
              <a:cs typeface="Calibri"/>
            </a:endParaRPr>
          </a:p>
          <a:p>
            <a:r>
              <a:rPr lang="en-US">
                <a:cs typeface="Calibri"/>
              </a:rPr>
              <a:t>The method is simple and straightforward.</a:t>
            </a:r>
          </a:p>
          <a:p>
            <a:endParaRPr lang="en-US">
              <a:cs typeface="Calibri"/>
            </a:endParaRPr>
          </a:p>
          <a:p>
            <a:r>
              <a:rPr lang="en-US">
                <a:cs typeface="Calibri"/>
              </a:rPr>
              <a:t>When we have chronologically and geographically relevant training data, we simply overlap those images in line with their coordinate information.</a:t>
            </a:r>
          </a:p>
          <a:p>
            <a:endParaRPr lang="en-US">
              <a:cs typeface="Calibri"/>
            </a:endParaRPr>
          </a:p>
          <a:p>
            <a:r>
              <a:rPr lang="en-US">
                <a:cs typeface="Calibri"/>
              </a:rPr>
              <a:t>Then we single out the pixels whose </a:t>
            </a:r>
            <a:r>
              <a:rPr lang="en-US" err="1">
                <a:cs typeface="Calibri"/>
              </a:rPr>
              <a:t>linescan</a:t>
            </a:r>
            <a:r>
              <a:rPr lang="en-US">
                <a:cs typeface="Calibri"/>
              </a:rPr>
              <a:t> values are greater than 100</a:t>
            </a:r>
          </a:p>
          <a:p>
            <a:endParaRPr lang="en-US">
              <a:cs typeface="Calibri"/>
            </a:endParaRPr>
          </a:p>
          <a:p>
            <a:r>
              <a:rPr lang="en-US">
                <a:cs typeface="Calibri"/>
              </a:rPr>
              <a:t>Finally, we create a smoother boundary by contracting and dilating the size of the pixels.</a:t>
            </a:r>
          </a:p>
        </p:txBody>
      </p:sp>
      <p:sp>
        <p:nvSpPr>
          <p:cNvPr id="4" name="Slide Number Placeholder 3"/>
          <p:cNvSpPr>
            <a:spLocks noGrp="1"/>
          </p:cNvSpPr>
          <p:nvPr>
            <p:ph type="sldNum" sz="quarter" idx="5"/>
          </p:nvPr>
        </p:nvSpPr>
        <p:spPr/>
        <p:txBody>
          <a:bodyPr/>
          <a:lstStyle/>
          <a:p>
            <a:fld id="{ED059343-4CB0-497C-922B-B9BECA6F14A8}" type="slidenum">
              <a:rPr lang="en-US"/>
              <a:t>5</a:t>
            </a:fld>
            <a:endParaRPr lang="en-US"/>
          </a:p>
        </p:txBody>
      </p:sp>
    </p:spTree>
    <p:extLst>
      <p:ext uri="{BB962C8B-B14F-4D97-AF65-F5344CB8AC3E}">
        <p14:creationId xmlns:p14="http://schemas.microsoft.com/office/powerpoint/2010/main" val="2981683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validated this method by testing pairs from the training image set. </a:t>
            </a:r>
          </a:p>
          <a:p>
            <a:endParaRPr lang="en-US">
              <a:cs typeface="Calibri"/>
            </a:endParaRPr>
          </a:p>
          <a:p>
            <a:r>
              <a:rPr lang="en-US">
                <a:cs typeface="Calibri"/>
              </a:rPr>
              <a:t>They all performed fairly well and they were fast to make prediction.</a:t>
            </a:r>
          </a:p>
          <a:p>
            <a:endParaRPr lang="en-US">
              <a:cs typeface="Calibri"/>
            </a:endParaRPr>
          </a:p>
          <a:p>
            <a:r>
              <a:rPr lang="en-US">
                <a:cs typeface="Calibri"/>
              </a:rPr>
              <a:t>In other words, this approach fulfills the need of the client; however, again, this requires a chronologically and geographically relevant training image.</a:t>
            </a:r>
          </a:p>
          <a:p>
            <a:endParaRPr lang="en-US">
              <a:cs typeface="Calibri"/>
            </a:endParaRPr>
          </a:p>
        </p:txBody>
      </p:sp>
      <p:sp>
        <p:nvSpPr>
          <p:cNvPr id="4" name="Slide Number Placeholder 3"/>
          <p:cNvSpPr>
            <a:spLocks noGrp="1"/>
          </p:cNvSpPr>
          <p:nvPr>
            <p:ph type="sldNum" sz="quarter" idx="5"/>
          </p:nvPr>
        </p:nvSpPr>
        <p:spPr/>
        <p:txBody>
          <a:bodyPr/>
          <a:lstStyle/>
          <a:p>
            <a:fld id="{ED059343-4CB0-497C-922B-B9BECA6F14A8}" type="slidenum">
              <a:rPr lang="en-US"/>
              <a:t>6</a:t>
            </a:fld>
            <a:endParaRPr lang="en-US"/>
          </a:p>
        </p:txBody>
      </p:sp>
    </p:spTree>
    <p:extLst>
      <p:ext uri="{BB962C8B-B14F-4D97-AF65-F5344CB8AC3E}">
        <p14:creationId xmlns:p14="http://schemas.microsoft.com/office/powerpoint/2010/main" val="419178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second approach adopted the traditional data mining method.</a:t>
            </a:r>
          </a:p>
          <a:p>
            <a:endParaRPr lang="en-US">
              <a:cs typeface="Calibri"/>
            </a:endParaRPr>
          </a:p>
          <a:p>
            <a:r>
              <a:rPr lang="en-US">
                <a:cs typeface="Calibri"/>
              </a:rPr>
              <a:t>To address the concern that the </a:t>
            </a:r>
            <a:r>
              <a:rPr lang="en-US" err="1">
                <a:cs typeface="Calibri"/>
              </a:rPr>
              <a:t>linescan</a:t>
            </a:r>
            <a:r>
              <a:rPr lang="en-US">
                <a:cs typeface="Calibri"/>
              </a:rPr>
              <a:t> image is not clear, we have to split the data into smoky area, where </a:t>
            </a:r>
            <a:r>
              <a:rPr lang="en-US" err="1">
                <a:cs typeface="Calibri"/>
              </a:rPr>
              <a:t>linescan</a:t>
            </a:r>
            <a:r>
              <a:rPr lang="en-US">
                <a:cs typeface="Calibri"/>
              </a:rPr>
              <a:t> values are 0 inside the frame, and clear area whose </a:t>
            </a:r>
            <a:r>
              <a:rPr lang="en-US" err="1">
                <a:cs typeface="Calibri"/>
              </a:rPr>
              <a:t>linescan</a:t>
            </a:r>
            <a:r>
              <a:rPr lang="en-US">
                <a:cs typeface="Calibri"/>
              </a:rPr>
              <a:t> value is greater than 0.</a:t>
            </a:r>
          </a:p>
          <a:p>
            <a:endParaRPr lang="en-US">
              <a:cs typeface="Calibri"/>
            </a:endParaRPr>
          </a:p>
          <a:p>
            <a:r>
              <a:rPr lang="en-US">
                <a:cs typeface="Calibri"/>
              </a:rPr>
              <a:t>Also, the pixels outside of the </a:t>
            </a:r>
            <a:r>
              <a:rPr lang="en-US" err="1">
                <a:cs typeface="Calibri"/>
              </a:rPr>
              <a:t>linscan</a:t>
            </a:r>
            <a:r>
              <a:rPr lang="en-US">
                <a:cs typeface="Calibri"/>
              </a:rPr>
              <a:t> frame has to be removed from the data.</a:t>
            </a:r>
          </a:p>
        </p:txBody>
      </p:sp>
      <p:sp>
        <p:nvSpPr>
          <p:cNvPr id="4" name="Slide Number Placeholder 3"/>
          <p:cNvSpPr>
            <a:spLocks noGrp="1"/>
          </p:cNvSpPr>
          <p:nvPr>
            <p:ph type="sldNum" sz="quarter" idx="5"/>
          </p:nvPr>
        </p:nvSpPr>
        <p:spPr/>
        <p:txBody>
          <a:bodyPr/>
          <a:lstStyle/>
          <a:p>
            <a:fld id="{ED059343-4CB0-497C-922B-B9BECA6F14A8}" type="slidenum">
              <a:rPr lang="en-US"/>
              <a:t>7</a:t>
            </a:fld>
            <a:endParaRPr lang="en-US"/>
          </a:p>
        </p:txBody>
      </p:sp>
    </p:spTree>
    <p:extLst>
      <p:ext uri="{BB962C8B-B14F-4D97-AF65-F5344CB8AC3E}">
        <p14:creationId xmlns:p14="http://schemas.microsoft.com/office/powerpoint/2010/main" val="84520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way we did was rotate and cut.</a:t>
            </a:r>
          </a:p>
          <a:p>
            <a:endParaRPr lang="en-US">
              <a:cs typeface="Calibri"/>
            </a:endParaRPr>
          </a:p>
          <a:p>
            <a:r>
              <a:rPr lang="en-US">
                <a:cs typeface="Calibri"/>
              </a:rPr>
              <a:t>We tested about 51 different angles between 0 and 45 degree and found the best angle to </a:t>
            </a:r>
            <a:r>
              <a:rPr lang="en-US" err="1">
                <a:cs typeface="Calibri"/>
              </a:rPr>
              <a:t>stragithen</a:t>
            </a:r>
            <a:r>
              <a:rPr lang="en-US">
                <a:cs typeface="Calibri"/>
              </a:rPr>
              <a:t> up the frame.</a:t>
            </a:r>
          </a:p>
          <a:p>
            <a:endParaRPr lang="en-US">
              <a:cs typeface="Calibri"/>
            </a:endParaRPr>
          </a:p>
          <a:p>
            <a:r>
              <a:rPr lang="en-US">
                <a:cs typeface="Calibri"/>
              </a:rPr>
              <a:t>Then we cut off the pixels outside of the </a:t>
            </a:r>
            <a:r>
              <a:rPr lang="en-US" err="1">
                <a:cs typeface="Calibri"/>
              </a:rPr>
              <a:t>linescan</a:t>
            </a:r>
            <a:r>
              <a:rPr lang="en-US">
                <a:cs typeface="Calibri"/>
              </a:rPr>
              <a:t> frame and rotated back to retain the coordinate information</a:t>
            </a:r>
          </a:p>
        </p:txBody>
      </p:sp>
      <p:sp>
        <p:nvSpPr>
          <p:cNvPr id="4" name="Slide Number Placeholder 3"/>
          <p:cNvSpPr>
            <a:spLocks noGrp="1"/>
          </p:cNvSpPr>
          <p:nvPr>
            <p:ph type="sldNum" sz="quarter" idx="5"/>
          </p:nvPr>
        </p:nvSpPr>
        <p:spPr/>
        <p:txBody>
          <a:bodyPr/>
          <a:lstStyle/>
          <a:p>
            <a:fld id="{ED059343-4CB0-497C-922B-B9BECA6F14A8}" type="slidenum">
              <a:rPr lang="en-US"/>
              <a:t>8</a:t>
            </a:fld>
            <a:endParaRPr lang="en-US"/>
          </a:p>
        </p:txBody>
      </p:sp>
    </p:spTree>
    <p:extLst>
      <p:ext uri="{BB962C8B-B14F-4D97-AF65-F5344CB8AC3E}">
        <p14:creationId xmlns:p14="http://schemas.microsoft.com/office/powerpoint/2010/main" val="342897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addition to the </a:t>
            </a:r>
            <a:r>
              <a:rPr lang="en-US" err="1">
                <a:cs typeface="Calibri"/>
              </a:rPr>
              <a:t>linescan</a:t>
            </a:r>
            <a:r>
              <a:rPr lang="en-US">
                <a:cs typeface="Calibri"/>
              </a:rPr>
              <a:t> values, we also extracted 7 numeric features from the historical satellite images of the past 2 years.</a:t>
            </a:r>
            <a:endParaRPr lang="en-US"/>
          </a:p>
          <a:p>
            <a:endParaRPr lang="en-US">
              <a:cs typeface="Calibri"/>
            </a:endParaRPr>
          </a:p>
          <a:p>
            <a:r>
              <a:rPr lang="en-US">
                <a:cs typeface="Calibri"/>
              </a:rPr>
              <a:t>25 </a:t>
            </a:r>
            <a:r>
              <a:rPr lang="en-US" err="1">
                <a:cs typeface="Calibri"/>
              </a:rPr>
              <a:t>binanry</a:t>
            </a:r>
            <a:r>
              <a:rPr lang="en-US">
                <a:cs typeface="Calibri"/>
              </a:rPr>
              <a:t> features were also created. They indicate whether a given pixel is within a mask engineered by a different set of </a:t>
            </a:r>
            <a:r>
              <a:rPr lang="en-US" err="1">
                <a:cs typeface="Calibri"/>
              </a:rPr>
              <a:t>kernelOpen</a:t>
            </a:r>
            <a:r>
              <a:rPr lang="en-US">
                <a:cs typeface="Calibri"/>
              </a:rPr>
              <a:t> and </a:t>
            </a:r>
            <a:r>
              <a:rPr lang="en-US" err="1">
                <a:cs typeface="Calibri"/>
              </a:rPr>
              <a:t>kernelClose</a:t>
            </a:r>
            <a:r>
              <a:rPr lang="en-US">
                <a:cs typeface="Calibri"/>
              </a:rPr>
              <a:t> parameters.</a:t>
            </a:r>
          </a:p>
          <a:p>
            <a:endParaRPr lang="en-US">
              <a:cs typeface="Calibri"/>
            </a:endParaRPr>
          </a:p>
          <a:p>
            <a:r>
              <a:rPr lang="en-US">
                <a:cs typeface="Calibri"/>
              </a:rPr>
              <a:t>Then we transformed the numeric features using the Yeo-</a:t>
            </a:r>
            <a:r>
              <a:rPr lang="en-US" err="1">
                <a:cs typeface="Calibri"/>
              </a:rPr>
              <a:t>Jeonson</a:t>
            </a:r>
            <a:r>
              <a:rPr lang="en-US">
                <a:cs typeface="Calibri"/>
              </a:rPr>
              <a:t> transformation and created quadratic and interaction terms</a:t>
            </a:r>
          </a:p>
          <a:p>
            <a:endParaRPr lang="en-US">
              <a:cs typeface="Calibri"/>
            </a:endParaRPr>
          </a:p>
          <a:p>
            <a:r>
              <a:rPr lang="en-US">
                <a:cs typeface="Calibri"/>
              </a:rPr>
              <a:t>Lastly, </a:t>
            </a:r>
            <a:r>
              <a:rPr lang="en-US" err="1">
                <a:cs typeface="Calibri"/>
              </a:rPr>
              <a:t>standardizaed</a:t>
            </a:r>
            <a:r>
              <a:rPr lang="en-US">
                <a:cs typeface="Calibri"/>
              </a:rPr>
              <a:t> the numeric features</a:t>
            </a:r>
          </a:p>
        </p:txBody>
      </p:sp>
      <p:sp>
        <p:nvSpPr>
          <p:cNvPr id="4" name="Slide Number Placeholder 3"/>
          <p:cNvSpPr>
            <a:spLocks noGrp="1"/>
          </p:cNvSpPr>
          <p:nvPr>
            <p:ph type="sldNum" sz="quarter" idx="5"/>
          </p:nvPr>
        </p:nvSpPr>
        <p:spPr/>
        <p:txBody>
          <a:bodyPr/>
          <a:lstStyle/>
          <a:p>
            <a:fld id="{ED059343-4CB0-497C-922B-B9BECA6F14A8}" type="slidenum">
              <a:rPr lang="en-US"/>
              <a:t>9</a:t>
            </a:fld>
            <a:endParaRPr lang="en-US"/>
          </a:p>
        </p:txBody>
      </p:sp>
    </p:spTree>
    <p:extLst>
      <p:ext uri="{BB962C8B-B14F-4D97-AF65-F5344CB8AC3E}">
        <p14:creationId xmlns:p14="http://schemas.microsoft.com/office/powerpoint/2010/main" val="243486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18" Type="http://schemas.openxmlformats.org/officeDocument/2006/relationships/customXml" Target="../ink/ink8.xml"/><Relationship Id="rId3" Type="http://schemas.openxmlformats.org/officeDocument/2006/relationships/image" Target="../media/image7.png"/><Relationship Id="rId21"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customXml" Target="../ink/ink5.xml"/><Relationship Id="rId17" Type="http://schemas.openxmlformats.org/officeDocument/2006/relationships/image" Target="../media/image14.png"/><Relationship Id="rId25"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24" Type="http://schemas.openxmlformats.org/officeDocument/2006/relationships/customXml" Target="../ink/ink11.xml"/><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image" Target="../media/image17.png"/><Relationship Id="rId10" Type="http://schemas.openxmlformats.org/officeDocument/2006/relationships/customXml" Target="../ink/ink4.xml"/><Relationship Id="rId19"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 Id="rId22" Type="http://schemas.openxmlformats.org/officeDocument/2006/relationships/customXml" Target="../ink/ink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sz="8000" b="1">
                <a:solidFill>
                  <a:srgbClr val="FF0000"/>
                </a:solidFill>
                <a:cs typeface="Calibri Light"/>
              </a:rPr>
              <a:t>Predicting Fire</a:t>
            </a:r>
          </a:p>
        </p:txBody>
      </p:sp>
      <p:sp>
        <p:nvSpPr>
          <p:cNvPr id="3" name="Subtitle 2"/>
          <p:cNvSpPr>
            <a:spLocks noGrp="1"/>
          </p:cNvSpPr>
          <p:nvPr>
            <p:ph type="subTitle" idx="1"/>
          </p:nvPr>
        </p:nvSpPr>
        <p:spPr>
          <a:xfrm>
            <a:off x="3045368" y="4074718"/>
            <a:ext cx="6105194" cy="682079"/>
          </a:xfrm>
        </p:spPr>
        <p:txBody>
          <a:bodyPr vert="horz" lIns="91440" tIns="45720" rIns="91440" bIns="45720" rtlCol="0" anchor="t">
            <a:noAutofit/>
          </a:bodyPr>
          <a:lstStyle/>
          <a:p>
            <a:endParaRPr lang="en-US" sz="800">
              <a:solidFill>
                <a:srgbClr val="FFFFFF"/>
              </a:solidFill>
              <a:cs typeface="Calibri"/>
            </a:endParaRPr>
          </a:p>
          <a:p>
            <a:r>
              <a:rPr lang="en-US" sz="2000" b="1">
                <a:solidFill>
                  <a:srgbClr val="FFFFFF"/>
                </a:solidFill>
                <a:cs typeface="Calibri"/>
              </a:rPr>
              <a:t>Team Wildcats</a:t>
            </a:r>
          </a:p>
          <a:p>
            <a:r>
              <a:rPr lang="en-US" sz="2000">
                <a:solidFill>
                  <a:srgbClr val="FFFFFF"/>
                </a:solidFill>
                <a:ea typeface="+mn-lt"/>
                <a:cs typeface="+mn-lt"/>
              </a:rPr>
              <a:t>Margaret Hughes Amissah-Mensah, Jiyeon Park, Lee Park</a:t>
            </a:r>
            <a:endParaRPr lang="en-US" sz="2000">
              <a:solidFill>
                <a:srgbClr val="FFFFFF"/>
              </a:solidFill>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0031D9E5-5440-4921-B0EF-9D776F81F1C6}"/>
              </a:ext>
            </a:extLst>
          </p:cNvPr>
          <p:cNvSpPr>
            <a:spLocks noGrp="1"/>
          </p:cNvSpPr>
          <p:nvPr>
            <p:ph type="title"/>
          </p:nvPr>
        </p:nvSpPr>
        <p:spPr>
          <a:xfrm>
            <a:off x="640079" y="2023236"/>
            <a:ext cx="3659777" cy="2820908"/>
          </a:xfrm>
        </p:spPr>
        <p:txBody>
          <a:bodyPr>
            <a:normAutofit/>
          </a:bodyPr>
          <a:lstStyle/>
          <a:p>
            <a:r>
              <a:rPr lang="en-US" sz="4000">
                <a:solidFill>
                  <a:srgbClr val="FFFFFF"/>
                </a:solidFill>
                <a:cs typeface="Calibri Light"/>
              </a:rPr>
              <a:t>Approach 2 : Models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28D29C1D-F0A0-400E-AD8C-2EC7917F78F1}"/>
              </a:ext>
            </a:extLst>
          </p:cNvPr>
          <p:cNvGraphicFramePr>
            <a:graphicFrameLocks noGrp="1"/>
          </p:cNvGraphicFramePr>
          <p:nvPr>
            <p:ph idx="1"/>
            <p:extLst>
              <p:ext uri="{D42A27DB-BD31-4B8C-83A1-F6EECF244321}">
                <p14:modId xmlns:p14="http://schemas.microsoft.com/office/powerpoint/2010/main" val="2045888135"/>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886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64C75CE-ABB5-4D98-BAAD-A195FC32C8B0}"/>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Conclusion</a:t>
            </a:r>
            <a:endParaRPr lang="en-US">
              <a:solidFill>
                <a:srgbClr val="FFFFFF"/>
              </a:solidFill>
            </a:endParaRPr>
          </a:p>
        </p:txBody>
      </p:sp>
      <p:sp>
        <p:nvSpPr>
          <p:cNvPr id="3" name="Content Placeholder 2">
            <a:extLst>
              <a:ext uri="{FF2B5EF4-FFF2-40B4-BE49-F238E27FC236}">
                <a16:creationId xmlns:a16="http://schemas.microsoft.com/office/drawing/2014/main" id="{C51EBB0D-22C7-4420-8F69-2EB28E0093A2}"/>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200">
                <a:solidFill>
                  <a:srgbClr val="000000"/>
                </a:solidFill>
                <a:cs typeface="Calibri"/>
              </a:rPr>
              <a:t>As fire is affected by various factors, models predicting fire must also be conditional to what we have on our hand</a:t>
            </a:r>
          </a:p>
          <a:p>
            <a:r>
              <a:rPr lang="en-US" sz="2200">
                <a:solidFill>
                  <a:srgbClr val="000000"/>
                </a:solidFill>
                <a:cs typeface="Calibri"/>
              </a:rPr>
              <a:t>The speed is the key. </a:t>
            </a:r>
          </a:p>
          <a:p>
            <a:pPr lvl="1"/>
            <a:r>
              <a:rPr lang="en-US" sz="2200">
                <a:solidFill>
                  <a:srgbClr val="000000"/>
                </a:solidFill>
                <a:cs typeface="Calibri"/>
              </a:rPr>
              <a:t>Similar to field-artillery, the essence is how fast the first prediction can be made with a reasonable precision level</a:t>
            </a:r>
          </a:p>
          <a:p>
            <a:r>
              <a:rPr lang="en-US" sz="2200">
                <a:solidFill>
                  <a:srgbClr val="000000"/>
                </a:solidFill>
                <a:cs typeface="Calibri"/>
              </a:rPr>
              <a:t>When no chronologically and geographically relevant data are available, we rely on the classic data mining methods with heavier feature engineering</a:t>
            </a:r>
          </a:p>
          <a:p>
            <a:pPr lvl="1"/>
            <a:r>
              <a:rPr lang="en-US" sz="2200">
                <a:solidFill>
                  <a:srgbClr val="000000"/>
                </a:solidFill>
                <a:cs typeface="Calibri"/>
              </a:rPr>
              <a:t>Smoky and clear area behave differently</a:t>
            </a:r>
          </a:p>
          <a:p>
            <a:pPr lvl="1"/>
            <a:r>
              <a:rPr lang="en-US" sz="2200" err="1">
                <a:solidFill>
                  <a:srgbClr val="000000"/>
                </a:solidFill>
                <a:cs typeface="Calibri"/>
              </a:rPr>
              <a:t>Linescan</a:t>
            </a:r>
            <a:r>
              <a:rPr lang="en-US" sz="2200">
                <a:solidFill>
                  <a:srgbClr val="000000"/>
                </a:solidFill>
                <a:cs typeface="Calibri"/>
              </a:rPr>
              <a:t> images are not always fit into the rectangular image frame</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5E7C304F-08E4-4C08-BD3F-D98ADC64C5FC}"/>
                  </a:ext>
                </a:extLst>
              </p14:cNvPr>
              <p14:cNvContentPartPr/>
              <p14:nvPr/>
            </p14:nvContentPartPr>
            <p14:xfrm>
              <a:off x="1891861" y="985344"/>
              <a:ext cx="9525" cy="9525"/>
            </p14:xfrm>
          </p:contentPart>
        </mc:Choice>
        <mc:Fallback>
          <p:pic>
            <p:nvPicPr>
              <p:cNvPr id="6" name="Ink 5">
                <a:extLst>
                  <a:ext uri="{FF2B5EF4-FFF2-40B4-BE49-F238E27FC236}">
                    <a16:creationId xmlns:a16="http://schemas.microsoft.com/office/drawing/2014/main" id="{5E7C304F-08E4-4C08-BD3F-D98ADC64C5FC}"/>
                  </a:ext>
                </a:extLst>
              </p:cNvPr>
              <p:cNvPicPr/>
              <p:nvPr/>
            </p:nvPicPr>
            <p:blipFill>
              <a:blip r:embed="rId5"/>
              <a:stretch>
                <a:fillRect/>
              </a:stretch>
            </p:blipFill>
            <p:spPr>
              <a:xfrm>
                <a:off x="1415611" y="509094"/>
                <a:ext cx="952500" cy="952500"/>
              </a:xfrm>
              <a:prstGeom prst="rect">
                <a:avLst/>
              </a:prstGeom>
            </p:spPr>
          </p:pic>
        </mc:Fallback>
      </mc:AlternateContent>
    </p:spTree>
    <p:extLst>
      <p:ext uri="{BB962C8B-B14F-4D97-AF65-F5344CB8AC3E}">
        <p14:creationId xmlns:p14="http://schemas.microsoft.com/office/powerpoint/2010/main" val="332722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D4A72-F4F1-498A-B083-59E8C50B7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7FF3303-6FC3-4637-A201-B4CCC1C992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220636" cy="6858000"/>
          </a:xfrm>
          <a:prstGeom prst="rect">
            <a:avLst/>
          </a:prstGeom>
        </p:spPr>
      </p:pic>
      <p:sp>
        <p:nvSpPr>
          <p:cNvPr id="2" name="Title 1">
            <a:extLst>
              <a:ext uri="{FF2B5EF4-FFF2-40B4-BE49-F238E27FC236}">
                <a16:creationId xmlns:a16="http://schemas.microsoft.com/office/drawing/2014/main" id="{B67FCD46-E74B-41C7-963E-D0A46216B960}"/>
              </a:ext>
            </a:extLst>
          </p:cNvPr>
          <p:cNvSpPr>
            <a:spLocks noGrp="1"/>
          </p:cNvSpPr>
          <p:nvPr>
            <p:ph type="title"/>
          </p:nvPr>
        </p:nvSpPr>
        <p:spPr>
          <a:xfrm>
            <a:off x="640079" y="2023236"/>
            <a:ext cx="3659777" cy="2820908"/>
          </a:xfrm>
        </p:spPr>
        <p:txBody>
          <a:bodyPr>
            <a:normAutofit/>
          </a:bodyPr>
          <a:lstStyle/>
          <a:p>
            <a:r>
              <a:rPr lang="en-US" sz="4000">
                <a:solidFill>
                  <a:srgbClr val="FFFFFF"/>
                </a:solidFill>
                <a:cs typeface="Calibri Light"/>
              </a:rPr>
              <a:t>Flexibility and agility of the approach</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63204B8-9D9F-4EC8-9AD2-8B5C417A0ECF}"/>
              </a:ext>
            </a:extLst>
          </p:cNvPr>
          <p:cNvGraphicFramePr>
            <a:graphicFrameLocks noGrp="1"/>
          </p:cNvGraphicFramePr>
          <p:nvPr>
            <p:ph idx="1"/>
            <p:extLst>
              <p:ext uri="{D42A27DB-BD31-4B8C-83A1-F6EECF244321}">
                <p14:modId xmlns:p14="http://schemas.microsoft.com/office/powerpoint/2010/main" val="2121404292"/>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114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2F0EFA-CED0-4BDC-BA6A-93DF7AABCD43}"/>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Approaching flexibly</a:t>
            </a:r>
          </a:p>
        </p:txBody>
      </p:sp>
      <p:sp>
        <p:nvSpPr>
          <p:cNvPr id="3" name="Content Placeholder 2">
            <a:extLst>
              <a:ext uri="{FF2B5EF4-FFF2-40B4-BE49-F238E27FC236}">
                <a16:creationId xmlns:a16="http://schemas.microsoft.com/office/drawing/2014/main" id="{47A99B7F-DFCD-41A1-8DC5-CDAF2EF78DCA}"/>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200">
                <a:solidFill>
                  <a:srgbClr val="000000"/>
                </a:solidFill>
                <a:cs typeface="Calibri"/>
              </a:rPr>
              <a:t>Wild fire is wild. A static approach to this problem would not be ideal</a:t>
            </a:r>
          </a:p>
          <a:p>
            <a:r>
              <a:rPr lang="en-US" sz="2200">
                <a:solidFill>
                  <a:srgbClr val="000000"/>
                </a:solidFill>
                <a:cs typeface="Calibri"/>
              </a:rPr>
              <a:t>Due to various conditions fire authorities face, we should provide flexible approaches. </a:t>
            </a:r>
          </a:p>
          <a:p>
            <a:r>
              <a:rPr lang="en-US" sz="2200">
                <a:solidFill>
                  <a:srgbClr val="000000"/>
                </a:solidFill>
                <a:cs typeface="Calibri"/>
              </a:rPr>
              <a:t>When they had chronologically and geographically relevant data, we recommend the first approach: </a:t>
            </a:r>
            <a:r>
              <a:rPr lang="en-US" sz="2200" i="1">
                <a:solidFill>
                  <a:srgbClr val="000000"/>
                </a:solidFill>
                <a:cs typeface="Calibri"/>
              </a:rPr>
              <a:t>overlap-and-mask</a:t>
            </a:r>
          </a:p>
          <a:p>
            <a:r>
              <a:rPr lang="en-US" sz="2200">
                <a:solidFill>
                  <a:srgbClr val="000000"/>
                </a:solidFill>
                <a:cs typeface="Calibri"/>
              </a:rPr>
              <a:t>When they are not available, we use the </a:t>
            </a:r>
            <a:r>
              <a:rPr lang="en-US" sz="2200" i="1">
                <a:solidFill>
                  <a:srgbClr val="000000"/>
                </a:solidFill>
                <a:cs typeface="Calibri"/>
              </a:rPr>
              <a:t>logistic regression</a:t>
            </a:r>
            <a:r>
              <a:rPr lang="en-US" sz="2200">
                <a:solidFill>
                  <a:srgbClr val="000000"/>
                </a:solidFill>
                <a:cs typeface="Calibri"/>
              </a:rPr>
              <a:t> for the clear area and the </a:t>
            </a:r>
            <a:r>
              <a:rPr lang="en-US" sz="2200" i="1">
                <a:solidFill>
                  <a:srgbClr val="000000"/>
                </a:solidFill>
                <a:cs typeface="Calibri"/>
              </a:rPr>
              <a:t>linear SVC</a:t>
            </a:r>
            <a:r>
              <a:rPr lang="en-US" sz="2200">
                <a:solidFill>
                  <a:srgbClr val="000000"/>
                </a:solidFill>
                <a:cs typeface="Calibri"/>
              </a:rPr>
              <a:t> (support vector machine classifier) for the smoky area</a:t>
            </a:r>
          </a:p>
          <a:p>
            <a:pPr lvl="1"/>
            <a:r>
              <a:rPr lang="en-US" sz="2200">
                <a:solidFill>
                  <a:srgbClr val="000000"/>
                </a:solidFill>
                <a:cs typeface="Calibri"/>
              </a:rPr>
              <a:t>For this approach, heavier feature engineering is required</a:t>
            </a:r>
          </a:p>
          <a:p>
            <a:pPr lvl="1"/>
            <a:endParaRPr lang="en-US" sz="2200">
              <a:solidFill>
                <a:srgbClr val="000000"/>
              </a:solidFill>
              <a:cs typeface="Calibri"/>
            </a:endParaRPr>
          </a:p>
        </p:txBody>
      </p:sp>
    </p:spTree>
    <p:extLst>
      <p:ext uri="{BB962C8B-B14F-4D97-AF65-F5344CB8AC3E}">
        <p14:creationId xmlns:p14="http://schemas.microsoft.com/office/powerpoint/2010/main" val="337873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3F9A-05BE-4066-9B9A-0FDEBCC20B50}"/>
              </a:ext>
            </a:extLst>
          </p:cNvPr>
          <p:cNvSpPr>
            <a:spLocks noGrp="1"/>
          </p:cNvSpPr>
          <p:nvPr>
            <p:ph type="title"/>
          </p:nvPr>
        </p:nvSpPr>
        <p:spPr/>
        <p:txBody>
          <a:bodyPr/>
          <a:lstStyle/>
          <a:p>
            <a:r>
              <a:rPr lang="en-US">
                <a:cs typeface="Calibri Light"/>
              </a:rPr>
              <a:t>Behavior of Fire</a:t>
            </a:r>
            <a:endParaRPr lang="en-US"/>
          </a:p>
        </p:txBody>
      </p:sp>
      <p:pic>
        <p:nvPicPr>
          <p:cNvPr id="4" name="Picture 4" descr="A picture containing map&#10;&#10;Description automatically generated">
            <a:extLst>
              <a:ext uri="{FF2B5EF4-FFF2-40B4-BE49-F238E27FC236}">
                <a16:creationId xmlns:a16="http://schemas.microsoft.com/office/drawing/2014/main" id="{DB75586D-2135-4970-91B6-560EE0030FAD}"/>
              </a:ext>
            </a:extLst>
          </p:cNvPr>
          <p:cNvPicPr>
            <a:picLocks noChangeAspect="1"/>
          </p:cNvPicPr>
          <p:nvPr/>
        </p:nvPicPr>
        <p:blipFill>
          <a:blip r:embed="rId3"/>
          <a:stretch>
            <a:fillRect/>
          </a:stretch>
        </p:blipFill>
        <p:spPr>
          <a:xfrm>
            <a:off x="204777" y="1377950"/>
            <a:ext cx="4556235" cy="4856568"/>
          </a:xfrm>
          <a:prstGeom prst="rect">
            <a:avLst/>
          </a:prstGeom>
        </p:spPr>
      </p:pic>
      <p:pic>
        <p:nvPicPr>
          <p:cNvPr id="7" name="Picture 7" descr="Map&#10;&#10;Description automatically generated">
            <a:extLst>
              <a:ext uri="{FF2B5EF4-FFF2-40B4-BE49-F238E27FC236}">
                <a16:creationId xmlns:a16="http://schemas.microsoft.com/office/drawing/2014/main" id="{6ECEA3A0-B190-4773-A3E6-2FCF1D7ECB17}"/>
              </a:ext>
            </a:extLst>
          </p:cNvPr>
          <p:cNvPicPr>
            <a:picLocks noChangeAspect="1"/>
          </p:cNvPicPr>
          <p:nvPr/>
        </p:nvPicPr>
        <p:blipFill>
          <a:blip r:embed="rId4"/>
          <a:stretch>
            <a:fillRect/>
          </a:stretch>
        </p:blipFill>
        <p:spPr>
          <a:xfrm>
            <a:off x="1013995" y="3046315"/>
            <a:ext cx="2113681" cy="4114800"/>
          </a:xfrm>
          <a:prstGeom prst="rect">
            <a:avLst/>
          </a:prstGeom>
        </p:spPr>
      </p:pic>
      <p:sp>
        <p:nvSpPr>
          <p:cNvPr id="8" name="TextBox 7">
            <a:extLst>
              <a:ext uri="{FF2B5EF4-FFF2-40B4-BE49-F238E27FC236}">
                <a16:creationId xmlns:a16="http://schemas.microsoft.com/office/drawing/2014/main" id="{D8CFD07F-F0A6-4F3D-8237-630E318EE083}"/>
              </a:ext>
            </a:extLst>
          </p:cNvPr>
          <p:cNvSpPr txBox="1"/>
          <p:nvPr/>
        </p:nvSpPr>
        <p:spPr>
          <a:xfrm>
            <a:off x="5407573" y="1321677"/>
            <a:ext cx="5830613"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The first </a:t>
            </a:r>
            <a:r>
              <a:rPr lang="en-US" sz="2800" err="1"/>
              <a:t>linescan</a:t>
            </a:r>
            <a:r>
              <a:rPr lang="en-US" sz="2800"/>
              <a:t> image was taken at 4:24 1/30/2019</a:t>
            </a:r>
          </a:p>
          <a:p>
            <a:endParaRPr lang="en-US" sz="2800">
              <a:cs typeface="Calibri"/>
            </a:endParaRPr>
          </a:p>
          <a:p>
            <a:pPr marL="285750" indent="-285750">
              <a:buFont typeface="Arial"/>
              <a:buChar char="•"/>
            </a:pPr>
            <a:r>
              <a:rPr lang="en-US" sz="2800">
                <a:cs typeface="Calibri"/>
              </a:rPr>
              <a:t>The second </a:t>
            </a:r>
            <a:r>
              <a:rPr lang="en-US" sz="2800" err="1">
                <a:cs typeface="Calibri"/>
              </a:rPr>
              <a:t>linescan</a:t>
            </a:r>
            <a:r>
              <a:rPr lang="en-US" sz="2800">
                <a:cs typeface="Calibri"/>
              </a:rPr>
              <a:t> image was taken at 9:46 2/1/2019</a:t>
            </a:r>
          </a:p>
          <a:p>
            <a:endParaRPr lang="en-US" sz="2800">
              <a:cs typeface="Calibri"/>
            </a:endParaRPr>
          </a:p>
          <a:p>
            <a:pPr marL="285750" indent="-285750">
              <a:buFont typeface="Arial"/>
              <a:buChar char="•"/>
            </a:pPr>
            <a:r>
              <a:rPr lang="en-US" sz="2800" err="1">
                <a:cs typeface="Calibri"/>
              </a:rPr>
              <a:t>Linescan</a:t>
            </a:r>
            <a:r>
              <a:rPr lang="en-US" sz="2800">
                <a:cs typeface="Calibri"/>
              </a:rPr>
              <a:t> value has changed, but the area on fire has not really changed</a:t>
            </a:r>
          </a:p>
          <a:p>
            <a:endParaRPr lang="en-US" sz="2800">
              <a:cs typeface="Calibri"/>
            </a:endParaRPr>
          </a:p>
          <a:p>
            <a:pPr marL="285750" indent="-285750">
              <a:buFont typeface="Arial"/>
              <a:buChar char="•"/>
            </a:pPr>
            <a:r>
              <a:rPr lang="en-US" sz="2800">
                <a:cs typeface="Calibri"/>
              </a:rPr>
              <a:t>After the area experience an extreme fire, they remain on fire for a reasonable hours</a:t>
            </a:r>
          </a:p>
          <a:p>
            <a:pPr marL="285750" indent="-285750">
              <a:buFont typeface="Arial"/>
              <a:buChar char="•"/>
            </a:pPr>
            <a:endParaRPr lang="en-US"/>
          </a:p>
        </p:txBody>
      </p:sp>
    </p:spTree>
    <p:extLst>
      <p:ext uri="{BB962C8B-B14F-4D97-AF65-F5344CB8AC3E}">
        <p14:creationId xmlns:p14="http://schemas.microsoft.com/office/powerpoint/2010/main" val="399290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F8E77-5D21-4531-90FE-60C5D25909DB}"/>
              </a:ext>
            </a:extLst>
          </p:cNvPr>
          <p:cNvSpPr>
            <a:spLocks noGrp="1"/>
          </p:cNvSpPr>
          <p:nvPr>
            <p:ph type="title"/>
          </p:nvPr>
        </p:nvSpPr>
        <p:spPr>
          <a:xfrm>
            <a:off x="307343" y="208852"/>
            <a:ext cx="4201805" cy="1622321"/>
          </a:xfrm>
        </p:spPr>
        <p:txBody>
          <a:bodyPr vert="horz" lIns="91440" tIns="45720" rIns="91440" bIns="45720" rtlCol="0" anchor="ctr">
            <a:normAutofit/>
          </a:bodyPr>
          <a:lstStyle/>
          <a:p>
            <a:r>
              <a:rPr lang="en-US" sz="3700" kern="1200">
                <a:solidFill>
                  <a:schemeClr val="tx1"/>
                </a:solidFill>
                <a:latin typeface="+mj-lt"/>
                <a:ea typeface="+mj-ea"/>
                <a:cs typeface="+mj-cs"/>
              </a:rPr>
              <a:t>Approach 1 : Overlap-and-Mask</a:t>
            </a:r>
          </a:p>
        </p:txBody>
      </p:sp>
      <p:sp>
        <p:nvSpPr>
          <p:cNvPr id="4" name="TextBox 3">
            <a:extLst>
              <a:ext uri="{FF2B5EF4-FFF2-40B4-BE49-F238E27FC236}">
                <a16:creationId xmlns:a16="http://schemas.microsoft.com/office/drawing/2014/main" id="{D4668CE5-984C-4C1B-8224-C80E5C93EAAF}"/>
              </a:ext>
            </a:extLst>
          </p:cNvPr>
          <p:cNvSpPr txBox="1"/>
          <p:nvPr/>
        </p:nvSpPr>
        <p:spPr>
          <a:xfrm>
            <a:off x="136552" y="1820918"/>
            <a:ext cx="4372597" cy="494155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200"/>
              <a:t>Find the chronologically and geographically relevant training image</a:t>
            </a:r>
            <a:endParaRPr lang="en-US" sz="2200">
              <a:cs typeface="Calibri"/>
            </a:endParaRPr>
          </a:p>
          <a:p>
            <a:pPr marL="285750" indent="-228600">
              <a:lnSpc>
                <a:spcPct val="90000"/>
              </a:lnSpc>
              <a:spcAft>
                <a:spcPts val="600"/>
              </a:spcAft>
              <a:buFont typeface="Arial" panose="020B0604020202020204" pitchFamily="34" charset="0"/>
              <a:buChar char="•"/>
            </a:pPr>
            <a:endParaRPr lang="en-US" sz="2200">
              <a:cs typeface="Calibri"/>
            </a:endParaRPr>
          </a:p>
          <a:p>
            <a:pPr marL="285750" indent="-228600">
              <a:lnSpc>
                <a:spcPct val="90000"/>
              </a:lnSpc>
              <a:spcAft>
                <a:spcPts val="600"/>
              </a:spcAft>
              <a:buFont typeface="Arial" panose="020B0604020202020204" pitchFamily="34" charset="0"/>
              <a:buChar char="•"/>
            </a:pPr>
            <a:r>
              <a:rPr lang="en-US" sz="2200"/>
              <a:t>Overlap the training and test image in line with their coordinate information</a:t>
            </a:r>
            <a:endParaRPr lang="en-US" sz="2200">
              <a:cs typeface="Calibri"/>
            </a:endParaRPr>
          </a:p>
          <a:p>
            <a:pPr marL="285750" indent="-228600">
              <a:lnSpc>
                <a:spcPct val="90000"/>
              </a:lnSpc>
              <a:spcAft>
                <a:spcPts val="600"/>
              </a:spcAft>
              <a:buFont typeface="Arial" panose="020B0604020202020204" pitchFamily="34" charset="0"/>
              <a:buChar char="•"/>
            </a:pPr>
            <a:endParaRPr lang="en-US" sz="2200">
              <a:cs typeface="Calibri"/>
            </a:endParaRPr>
          </a:p>
          <a:p>
            <a:pPr marL="285750" indent="-228600">
              <a:lnSpc>
                <a:spcPct val="90000"/>
              </a:lnSpc>
              <a:spcAft>
                <a:spcPts val="600"/>
              </a:spcAft>
              <a:buFont typeface="Arial" panose="020B0604020202020204" pitchFamily="34" charset="0"/>
              <a:buChar char="•"/>
            </a:pPr>
            <a:r>
              <a:rPr lang="en-US" sz="2200"/>
              <a:t>Sort out the pixels whose </a:t>
            </a:r>
            <a:r>
              <a:rPr lang="en-US" sz="2200" err="1"/>
              <a:t>linescan</a:t>
            </a:r>
            <a:r>
              <a:rPr lang="en-US" sz="2200"/>
              <a:t> values are greater than 100</a:t>
            </a:r>
            <a:endParaRPr lang="en-US" sz="2200">
              <a:cs typeface="Calibri"/>
            </a:endParaRPr>
          </a:p>
          <a:p>
            <a:pPr marL="285750" indent="-228600">
              <a:lnSpc>
                <a:spcPct val="90000"/>
              </a:lnSpc>
              <a:spcAft>
                <a:spcPts val="600"/>
              </a:spcAft>
              <a:buFont typeface="Arial" panose="020B0604020202020204" pitchFamily="34" charset="0"/>
              <a:buChar char="•"/>
            </a:pPr>
            <a:endParaRPr lang="en-US" sz="2200">
              <a:cs typeface="Calibri"/>
            </a:endParaRPr>
          </a:p>
          <a:p>
            <a:pPr marL="285750" indent="-228600">
              <a:lnSpc>
                <a:spcPct val="90000"/>
              </a:lnSpc>
              <a:spcAft>
                <a:spcPts val="600"/>
              </a:spcAft>
              <a:buFont typeface="Arial" panose="020B0604020202020204" pitchFamily="34" charset="0"/>
              <a:buChar char="•"/>
            </a:pPr>
            <a:r>
              <a:rPr lang="en-US" sz="2200"/>
              <a:t>Create smoother fire boundary by contracting and dilating the size of the pixels</a:t>
            </a:r>
            <a:endParaRPr lang="en-US" sz="22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application&#10;&#10;Description automatically generated">
            <a:extLst>
              <a:ext uri="{FF2B5EF4-FFF2-40B4-BE49-F238E27FC236}">
                <a16:creationId xmlns:a16="http://schemas.microsoft.com/office/drawing/2014/main" id="{433F6CDE-8EB8-4DD4-9451-6C309882F76D}"/>
              </a:ext>
            </a:extLst>
          </p:cNvPr>
          <p:cNvPicPr>
            <a:picLocks noChangeAspect="1"/>
          </p:cNvPicPr>
          <p:nvPr/>
        </p:nvPicPr>
        <p:blipFill>
          <a:blip r:embed="rId3"/>
          <a:stretch>
            <a:fillRect/>
          </a:stretch>
        </p:blipFill>
        <p:spPr>
          <a:xfrm>
            <a:off x="5405862" y="1305563"/>
            <a:ext cx="6019331" cy="4243628"/>
          </a:xfrm>
          <a:prstGeom prst="rect">
            <a:avLst/>
          </a:prstGeom>
          <a:effectLst/>
        </p:spPr>
      </p:pic>
    </p:spTree>
    <p:extLst>
      <p:ext uri="{BB962C8B-B14F-4D97-AF65-F5344CB8AC3E}">
        <p14:creationId xmlns:p14="http://schemas.microsoft.com/office/powerpoint/2010/main" val="16895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6E40-8326-4DC2-AE11-06E6A0FA5A0B}"/>
              </a:ext>
            </a:extLst>
          </p:cNvPr>
          <p:cNvSpPr>
            <a:spLocks noGrp="1"/>
          </p:cNvSpPr>
          <p:nvPr>
            <p:ph type="title"/>
          </p:nvPr>
        </p:nvSpPr>
        <p:spPr>
          <a:xfrm>
            <a:off x="386171" y="563576"/>
            <a:ext cx="4044150" cy="1622321"/>
          </a:xfrm>
        </p:spPr>
        <p:txBody>
          <a:bodyPr vert="horz" lIns="91440" tIns="45720" rIns="91440" bIns="45720" rtlCol="0" anchor="ctr">
            <a:normAutofit/>
          </a:bodyPr>
          <a:lstStyle/>
          <a:p>
            <a:r>
              <a:rPr lang="en-US" sz="3700" kern="1200">
                <a:solidFill>
                  <a:schemeClr val="tx1"/>
                </a:solidFill>
                <a:latin typeface="+mj-lt"/>
                <a:ea typeface="+mj-ea"/>
                <a:cs typeface="+mj-cs"/>
              </a:rPr>
              <a:t>Approach 1 : </a:t>
            </a:r>
            <a:r>
              <a:rPr lang="en-US" sz="3700" i="1" kern="1200">
                <a:solidFill>
                  <a:schemeClr val="tx1"/>
                </a:solidFill>
                <a:latin typeface="+mj-lt"/>
                <a:ea typeface="+mj-ea"/>
                <a:cs typeface="+mj-cs"/>
              </a:rPr>
              <a:t>Overlap-and-Mask</a:t>
            </a:r>
          </a:p>
        </p:txBody>
      </p:sp>
      <p:sp>
        <p:nvSpPr>
          <p:cNvPr id="5" name="TextBox 4">
            <a:extLst>
              <a:ext uri="{FF2B5EF4-FFF2-40B4-BE49-F238E27FC236}">
                <a16:creationId xmlns:a16="http://schemas.microsoft.com/office/drawing/2014/main" id="{2C8012B1-172B-43E4-AF7C-D43DB5AFD163}"/>
              </a:ext>
            </a:extLst>
          </p:cNvPr>
          <p:cNvSpPr txBox="1"/>
          <p:nvPr/>
        </p:nvSpPr>
        <p:spPr>
          <a:xfrm>
            <a:off x="5173" y="2109952"/>
            <a:ext cx="4635355" cy="45474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a:t>The algorithm works well</a:t>
            </a:r>
            <a:endParaRPr lang="en-US" sz="2200">
              <a:cs typeface="Calibri"/>
            </a:endParaRPr>
          </a:p>
          <a:p>
            <a:pPr marL="285750" indent="-228600">
              <a:lnSpc>
                <a:spcPct val="90000"/>
              </a:lnSpc>
              <a:spcAft>
                <a:spcPts val="600"/>
              </a:spcAft>
              <a:buFont typeface="Arial" panose="020B0604020202020204" pitchFamily="34" charset="0"/>
              <a:buChar char="•"/>
            </a:pPr>
            <a:endParaRPr lang="en-US" sz="2200">
              <a:cs typeface="Calibri"/>
            </a:endParaRPr>
          </a:p>
          <a:p>
            <a:pPr marL="285750" indent="-228600">
              <a:lnSpc>
                <a:spcPct val="90000"/>
              </a:lnSpc>
              <a:spcAft>
                <a:spcPts val="600"/>
              </a:spcAft>
              <a:buFont typeface="Arial" panose="020B0604020202020204" pitchFamily="34" charset="0"/>
              <a:buChar char="•"/>
            </a:pPr>
            <a:r>
              <a:rPr lang="en-US" sz="2200"/>
              <a:t>The key is to determine whether the available training image is chronologically and geographically relevant</a:t>
            </a:r>
            <a:endParaRPr lang="en-US" sz="2200">
              <a:cs typeface="Calibri"/>
            </a:endParaRPr>
          </a:p>
          <a:p>
            <a:pPr marL="285750" indent="-228600">
              <a:lnSpc>
                <a:spcPct val="90000"/>
              </a:lnSpc>
              <a:spcAft>
                <a:spcPts val="600"/>
              </a:spcAft>
              <a:buFont typeface="Arial" panose="020B0604020202020204" pitchFamily="34" charset="0"/>
              <a:buChar char="•"/>
            </a:pPr>
            <a:endParaRPr lang="en-US" sz="2200">
              <a:cs typeface="Calibri"/>
            </a:endParaRPr>
          </a:p>
          <a:p>
            <a:pPr marL="285750" indent="-228600">
              <a:lnSpc>
                <a:spcPct val="90000"/>
              </a:lnSpc>
              <a:spcAft>
                <a:spcPts val="600"/>
              </a:spcAft>
              <a:buFont typeface="Arial" panose="020B0604020202020204" pitchFamily="34" charset="0"/>
              <a:buChar char="•"/>
            </a:pPr>
            <a:r>
              <a:rPr lang="en-US" sz="2200"/>
              <a:t>Exhaustive effort to extinguish the fire might affect the performance of the model as this model assumes continued spread of fire</a:t>
            </a:r>
            <a:endParaRPr lang="en-US" sz="2200" baseline="3000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Table&#10;&#10;Description automatically generated">
            <a:extLst>
              <a:ext uri="{FF2B5EF4-FFF2-40B4-BE49-F238E27FC236}">
                <a16:creationId xmlns:a16="http://schemas.microsoft.com/office/drawing/2014/main" id="{36F16475-0D75-4A15-832C-DDE1A919E710}"/>
              </a:ext>
            </a:extLst>
          </p:cNvPr>
          <p:cNvPicPr>
            <a:picLocks noChangeAspect="1"/>
          </p:cNvPicPr>
          <p:nvPr/>
        </p:nvPicPr>
        <p:blipFill>
          <a:blip r:embed="rId3"/>
          <a:stretch>
            <a:fillRect/>
          </a:stretch>
        </p:blipFill>
        <p:spPr>
          <a:xfrm>
            <a:off x="5405862" y="2178366"/>
            <a:ext cx="6019331" cy="2498022"/>
          </a:xfrm>
          <a:prstGeom prst="rect">
            <a:avLst/>
          </a:prstGeom>
          <a:effectLst/>
        </p:spPr>
      </p:pic>
    </p:spTree>
    <p:extLst>
      <p:ext uri="{BB962C8B-B14F-4D97-AF65-F5344CB8AC3E}">
        <p14:creationId xmlns:p14="http://schemas.microsoft.com/office/powerpoint/2010/main" val="328150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5414-8753-4D9D-BE55-03A8CEB64A89}"/>
              </a:ext>
            </a:extLst>
          </p:cNvPr>
          <p:cNvSpPr>
            <a:spLocks noGrp="1"/>
          </p:cNvSpPr>
          <p:nvPr>
            <p:ph type="title"/>
          </p:nvPr>
        </p:nvSpPr>
        <p:spPr/>
        <p:txBody>
          <a:bodyPr/>
          <a:lstStyle/>
          <a:p>
            <a:r>
              <a:rPr lang="en-US">
                <a:cs typeface="Calibri Light"/>
              </a:rPr>
              <a:t>Approach 2</a:t>
            </a:r>
            <a:endParaRPr lang="en-US"/>
          </a:p>
        </p:txBody>
      </p:sp>
      <p:pic>
        <p:nvPicPr>
          <p:cNvPr id="5" name="Picture 5" descr="Chart&#10;&#10;Description automatically generated">
            <a:extLst>
              <a:ext uri="{FF2B5EF4-FFF2-40B4-BE49-F238E27FC236}">
                <a16:creationId xmlns:a16="http://schemas.microsoft.com/office/drawing/2014/main" id="{4DF36F19-9EA7-4FC9-984D-886F2CDCAAF8}"/>
              </a:ext>
            </a:extLst>
          </p:cNvPr>
          <p:cNvPicPr>
            <a:picLocks noGrp="1" noChangeAspect="1"/>
          </p:cNvPicPr>
          <p:nvPr>
            <p:ph idx="1"/>
          </p:nvPr>
        </p:nvPicPr>
        <p:blipFill>
          <a:blip r:embed="rId3"/>
          <a:stretch>
            <a:fillRect/>
          </a:stretch>
        </p:blipFill>
        <p:spPr>
          <a:xfrm>
            <a:off x="175389" y="1720521"/>
            <a:ext cx="4895285" cy="4824304"/>
          </a:xfrm>
        </p:spPr>
      </p:pic>
      <p:sp>
        <p:nvSpPr>
          <p:cNvPr id="6" name="TextBox 5">
            <a:extLst>
              <a:ext uri="{FF2B5EF4-FFF2-40B4-BE49-F238E27FC236}">
                <a16:creationId xmlns:a16="http://schemas.microsoft.com/office/drawing/2014/main" id="{82ED5B07-1FC5-4585-A611-9087B6E3D470}"/>
              </a:ext>
            </a:extLst>
          </p:cNvPr>
          <p:cNvSpPr txBox="1"/>
          <p:nvPr/>
        </p:nvSpPr>
        <p:spPr>
          <a:xfrm>
            <a:off x="5276193" y="1597573"/>
            <a:ext cx="657947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Calibri"/>
              </a:rPr>
              <a:t>Not every </a:t>
            </a:r>
            <a:r>
              <a:rPr lang="en-US" sz="2400" err="1">
                <a:cs typeface="Calibri"/>
              </a:rPr>
              <a:t>linescan</a:t>
            </a:r>
            <a:r>
              <a:rPr lang="en-US" sz="2400">
                <a:cs typeface="Calibri"/>
              </a:rPr>
              <a:t> image is clear and nice</a:t>
            </a:r>
          </a:p>
          <a:p>
            <a:pPr marL="285750" indent="-285750">
              <a:buFont typeface="Arial"/>
              <a:buChar char="•"/>
            </a:pPr>
            <a:endParaRPr lang="en-US" sz="2400">
              <a:cs typeface="Calibri"/>
            </a:endParaRPr>
          </a:p>
          <a:p>
            <a:pPr marL="285750" indent="-285750">
              <a:buFont typeface="Arial"/>
              <a:buChar char="•"/>
            </a:pPr>
            <a:r>
              <a:rPr lang="en-US" sz="2400">
                <a:cs typeface="Calibri"/>
              </a:rPr>
              <a:t>We conjectured the main reason for the missing pixels is that big smoke interfered the airplane taking the </a:t>
            </a:r>
            <a:r>
              <a:rPr lang="en-US" sz="2400" err="1">
                <a:cs typeface="Calibri"/>
              </a:rPr>
              <a:t>linescan</a:t>
            </a:r>
            <a:r>
              <a:rPr lang="en-US" sz="2400">
                <a:cs typeface="Calibri"/>
              </a:rPr>
              <a:t> image</a:t>
            </a:r>
          </a:p>
          <a:p>
            <a:pPr marL="285750" indent="-285750">
              <a:buFont typeface="Arial"/>
              <a:buChar char="•"/>
            </a:pPr>
            <a:endParaRPr lang="en-US" sz="2400">
              <a:cs typeface="Calibri"/>
            </a:endParaRPr>
          </a:p>
          <a:p>
            <a:pPr marL="285750" indent="-285750">
              <a:buFont typeface="Arial"/>
              <a:buChar char="•"/>
            </a:pPr>
            <a:r>
              <a:rPr lang="en-US" sz="2400">
                <a:cs typeface="Calibri"/>
              </a:rPr>
              <a:t>Therefore, we need a different approach for the smoky area (where the </a:t>
            </a:r>
            <a:r>
              <a:rPr lang="en-US" sz="2400" err="1">
                <a:cs typeface="Calibri"/>
              </a:rPr>
              <a:t>linescan</a:t>
            </a:r>
            <a:r>
              <a:rPr lang="en-US" sz="2400">
                <a:cs typeface="Calibri"/>
              </a:rPr>
              <a:t> value is 0) and the clear area (where the </a:t>
            </a:r>
            <a:r>
              <a:rPr lang="en-US" sz="2400" err="1">
                <a:cs typeface="Calibri"/>
              </a:rPr>
              <a:t>linescan</a:t>
            </a:r>
            <a:r>
              <a:rPr lang="en-US" sz="2400">
                <a:cs typeface="Calibri"/>
              </a:rPr>
              <a:t> value is greater than 0)</a:t>
            </a:r>
          </a:p>
          <a:p>
            <a:pPr marL="285750" indent="-285750">
              <a:buFont typeface="Arial"/>
              <a:buChar char="•"/>
            </a:pPr>
            <a:endParaRPr lang="en-US" sz="2400">
              <a:cs typeface="Calibri"/>
            </a:endParaRPr>
          </a:p>
          <a:p>
            <a:pPr marL="285750" indent="-285750">
              <a:buFont typeface="Arial"/>
              <a:buChar char="•"/>
            </a:pPr>
            <a:r>
              <a:rPr lang="en-US" sz="2400">
                <a:cs typeface="Calibri"/>
              </a:rPr>
              <a:t>In addition, we need to cut-off the pixels outside the </a:t>
            </a:r>
            <a:r>
              <a:rPr lang="en-US" sz="2400" err="1">
                <a:cs typeface="Calibri"/>
              </a:rPr>
              <a:t>linescan</a:t>
            </a:r>
            <a:r>
              <a:rPr lang="en-US" sz="2400">
                <a:cs typeface="Calibri"/>
              </a:rPr>
              <a:t> image</a:t>
            </a:r>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46179C96-1542-4253-AAF2-4786C0F44E2C}"/>
                  </a:ext>
                </a:extLst>
              </p14:cNvPr>
              <p14:cNvContentPartPr/>
              <p14:nvPr/>
            </p14:nvContentPartPr>
            <p14:xfrm>
              <a:off x="1657838" y="2209800"/>
              <a:ext cx="1466850" cy="990600"/>
            </p14:xfrm>
          </p:contentPart>
        </mc:Choice>
        <mc:Fallback>
          <p:pic>
            <p:nvPicPr>
              <p:cNvPr id="9" name="Ink 8">
                <a:extLst>
                  <a:ext uri="{FF2B5EF4-FFF2-40B4-BE49-F238E27FC236}">
                    <a16:creationId xmlns:a16="http://schemas.microsoft.com/office/drawing/2014/main" id="{46179C96-1542-4253-AAF2-4786C0F44E2C}"/>
                  </a:ext>
                </a:extLst>
              </p:cNvPr>
              <p:cNvPicPr/>
              <p:nvPr/>
            </p:nvPicPr>
            <p:blipFill>
              <a:blip r:embed="rId5"/>
              <a:stretch>
                <a:fillRect/>
              </a:stretch>
            </p:blipFill>
            <p:spPr>
              <a:xfrm>
                <a:off x="1639818" y="2191822"/>
                <a:ext cx="1502530" cy="1026197"/>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3DA1D76D-3BB0-494C-9D65-7F7A6836418D}"/>
                  </a:ext>
                </a:extLst>
              </p14:cNvPr>
              <p14:cNvContentPartPr/>
              <p14:nvPr/>
            </p14:nvContentPartPr>
            <p14:xfrm>
              <a:off x="2471141" y="1828617"/>
              <a:ext cx="428625" cy="361950"/>
            </p14:xfrm>
          </p:contentPart>
        </mc:Choice>
        <mc:Fallback>
          <p:pic>
            <p:nvPicPr>
              <p:cNvPr id="10" name="Ink 9">
                <a:extLst>
                  <a:ext uri="{FF2B5EF4-FFF2-40B4-BE49-F238E27FC236}">
                    <a16:creationId xmlns:a16="http://schemas.microsoft.com/office/drawing/2014/main" id="{3DA1D76D-3BB0-494C-9D65-7F7A6836418D}"/>
                  </a:ext>
                </a:extLst>
              </p:cNvPr>
              <p:cNvPicPr/>
              <p:nvPr/>
            </p:nvPicPr>
            <p:blipFill>
              <a:blip r:embed="rId7"/>
              <a:stretch>
                <a:fillRect/>
              </a:stretch>
            </p:blipFill>
            <p:spPr>
              <a:xfrm>
                <a:off x="2453192" y="1810681"/>
                <a:ext cx="464164" cy="39746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EC9CA686-94E6-45A7-8430-20BDF7FC2BFE}"/>
                  </a:ext>
                </a:extLst>
              </p14:cNvPr>
              <p14:cNvContentPartPr/>
              <p14:nvPr/>
            </p14:nvContentPartPr>
            <p14:xfrm>
              <a:off x="3133318" y="2471737"/>
              <a:ext cx="361950" cy="438150"/>
            </p14:xfrm>
          </p:contentPart>
        </mc:Choice>
        <mc:Fallback>
          <p:pic>
            <p:nvPicPr>
              <p:cNvPr id="11" name="Ink 10">
                <a:extLst>
                  <a:ext uri="{FF2B5EF4-FFF2-40B4-BE49-F238E27FC236}">
                    <a16:creationId xmlns:a16="http://schemas.microsoft.com/office/drawing/2014/main" id="{EC9CA686-94E6-45A7-8430-20BDF7FC2BFE}"/>
                  </a:ext>
                </a:extLst>
              </p:cNvPr>
              <p:cNvPicPr/>
              <p:nvPr/>
            </p:nvPicPr>
            <p:blipFill>
              <a:blip r:embed="rId9"/>
              <a:stretch>
                <a:fillRect/>
              </a:stretch>
            </p:blipFill>
            <p:spPr>
              <a:xfrm>
                <a:off x="3115382" y="2453617"/>
                <a:ext cx="397463" cy="47402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C477B2A6-42AC-477F-9D1B-1C8C2E9D84B7}"/>
                  </a:ext>
                </a:extLst>
              </p14:cNvPr>
              <p14:cNvContentPartPr/>
              <p14:nvPr/>
            </p14:nvContentPartPr>
            <p14:xfrm>
              <a:off x="1109484" y="3032984"/>
              <a:ext cx="504825" cy="533400"/>
            </p14:xfrm>
          </p:contentPart>
        </mc:Choice>
        <mc:Fallback>
          <p:pic>
            <p:nvPicPr>
              <p:cNvPr id="12" name="Ink 11">
                <a:extLst>
                  <a:ext uri="{FF2B5EF4-FFF2-40B4-BE49-F238E27FC236}">
                    <a16:creationId xmlns:a16="http://schemas.microsoft.com/office/drawing/2014/main" id="{C477B2A6-42AC-477F-9D1B-1C8C2E9D84B7}"/>
                  </a:ext>
                </a:extLst>
              </p:cNvPr>
              <p:cNvPicPr/>
              <p:nvPr/>
            </p:nvPicPr>
            <p:blipFill>
              <a:blip r:embed="rId11"/>
              <a:stretch>
                <a:fillRect/>
              </a:stretch>
            </p:blipFill>
            <p:spPr>
              <a:xfrm>
                <a:off x="1091519" y="3014878"/>
                <a:ext cx="540396" cy="56925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D28E5DDE-C00B-41AA-80A6-C4289F4FFD6B}"/>
                  </a:ext>
                </a:extLst>
              </p14:cNvPr>
              <p14:cNvContentPartPr/>
              <p14:nvPr/>
            </p14:nvContentPartPr>
            <p14:xfrm>
              <a:off x="1425761" y="3305175"/>
              <a:ext cx="171450" cy="114300"/>
            </p14:xfrm>
          </p:contentPart>
        </mc:Choice>
        <mc:Fallback>
          <p:pic>
            <p:nvPicPr>
              <p:cNvPr id="13" name="Ink 12">
                <a:extLst>
                  <a:ext uri="{FF2B5EF4-FFF2-40B4-BE49-F238E27FC236}">
                    <a16:creationId xmlns:a16="http://schemas.microsoft.com/office/drawing/2014/main" id="{D28E5DDE-C00B-41AA-80A6-C4289F4FFD6B}"/>
                  </a:ext>
                </a:extLst>
              </p:cNvPr>
              <p:cNvPicPr/>
              <p:nvPr/>
            </p:nvPicPr>
            <p:blipFill>
              <a:blip r:embed="rId13"/>
              <a:stretch>
                <a:fillRect/>
              </a:stretch>
            </p:blipFill>
            <p:spPr>
              <a:xfrm>
                <a:off x="1408086" y="3286499"/>
                <a:ext cx="206447" cy="151279"/>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074FAAFD-168C-47FB-AF20-75523B4D13BB}"/>
                  </a:ext>
                </a:extLst>
              </p14:cNvPr>
              <p14:cNvContentPartPr/>
              <p14:nvPr/>
            </p14:nvContentPartPr>
            <p14:xfrm>
              <a:off x="1689920" y="3227785"/>
              <a:ext cx="152400" cy="180975"/>
            </p14:xfrm>
          </p:contentPart>
        </mc:Choice>
        <mc:Fallback>
          <p:pic>
            <p:nvPicPr>
              <p:cNvPr id="14" name="Ink 13">
                <a:extLst>
                  <a:ext uri="{FF2B5EF4-FFF2-40B4-BE49-F238E27FC236}">
                    <a16:creationId xmlns:a16="http://schemas.microsoft.com/office/drawing/2014/main" id="{074FAAFD-168C-47FB-AF20-75523B4D13BB}"/>
                  </a:ext>
                </a:extLst>
              </p:cNvPr>
              <p:cNvPicPr/>
              <p:nvPr/>
            </p:nvPicPr>
            <p:blipFill>
              <a:blip r:embed="rId15"/>
              <a:stretch>
                <a:fillRect/>
              </a:stretch>
            </p:blipFill>
            <p:spPr>
              <a:xfrm>
                <a:off x="1671514" y="3209542"/>
                <a:ext cx="188843" cy="217097"/>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D159F923-8333-4C00-9E9A-669ECC41E22E}"/>
                  </a:ext>
                </a:extLst>
              </p14:cNvPr>
              <p14:cNvContentPartPr/>
              <p14:nvPr/>
            </p14:nvContentPartPr>
            <p14:xfrm>
              <a:off x="2020626" y="4034051"/>
              <a:ext cx="238125" cy="304800"/>
            </p14:xfrm>
          </p:contentPart>
        </mc:Choice>
        <mc:Fallback>
          <p:pic>
            <p:nvPicPr>
              <p:cNvPr id="15" name="Ink 14">
                <a:extLst>
                  <a:ext uri="{FF2B5EF4-FFF2-40B4-BE49-F238E27FC236}">
                    <a16:creationId xmlns:a16="http://schemas.microsoft.com/office/drawing/2014/main" id="{D159F923-8333-4C00-9E9A-669ECC41E22E}"/>
                  </a:ext>
                </a:extLst>
              </p:cNvPr>
              <p:cNvPicPr/>
              <p:nvPr/>
            </p:nvPicPr>
            <p:blipFill>
              <a:blip r:embed="rId17"/>
              <a:stretch>
                <a:fillRect/>
              </a:stretch>
            </p:blipFill>
            <p:spPr>
              <a:xfrm>
                <a:off x="2002935" y="4016037"/>
                <a:ext cx="273154" cy="340468"/>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97701599-50AB-4AA6-8656-9843D4D0BBF1}"/>
                  </a:ext>
                </a:extLst>
              </p14:cNvPr>
              <p14:cNvContentPartPr/>
              <p14:nvPr/>
            </p14:nvContentPartPr>
            <p14:xfrm>
              <a:off x="2294295" y="5149043"/>
              <a:ext cx="638175" cy="552450"/>
            </p14:xfrm>
          </p:contentPart>
        </mc:Choice>
        <mc:Fallback>
          <p:pic>
            <p:nvPicPr>
              <p:cNvPr id="16" name="Ink 15">
                <a:extLst>
                  <a:ext uri="{FF2B5EF4-FFF2-40B4-BE49-F238E27FC236}">
                    <a16:creationId xmlns:a16="http://schemas.microsoft.com/office/drawing/2014/main" id="{97701599-50AB-4AA6-8656-9843D4D0BBF1}"/>
                  </a:ext>
                </a:extLst>
              </p:cNvPr>
              <p:cNvPicPr/>
              <p:nvPr/>
            </p:nvPicPr>
            <p:blipFill>
              <a:blip r:embed="rId19"/>
              <a:stretch>
                <a:fillRect/>
              </a:stretch>
            </p:blipFill>
            <p:spPr>
              <a:xfrm>
                <a:off x="2276186" y="5131130"/>
                <a:ext cx="674032" cy="587919"/>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461C29CE-012A-4CAA-A17F-B2D9CA3590C1}"/>
                  </a:ext>
                </a:extLst>
              </p14:cNvPr>
              <p14:cNvContentPartPr/>
              <p14:nvPr/>
            </p14:nvContentPartPr>
            <p14:xfrm>
              <a:off x="2076074" y="4787695"/>
              <a:ext cx="542925" cy="447675"/>
            </p14:xfrm>
          </p:contentPart>
        </mc:Choice>
        <mc:Fallback>
          <p:pic>
            <p:nvPicPr>
              <p:cNvPr id="17" name="Ink 16">
                <a:extLst>
                  <a:ext uri="{FF2B5EF4-FFF2-40B4-BE49-F238E27FC236}">
                    <a16:creationId xmlns:a16="http://schemas.microsoft.com/office/drawing/2014/main" id="{461C29CE-012A-4CAA-A17F-B2D9CA3590C1}"/>
                  </a:ext>
                </a:extLst>
              </p:cNvPr>
              <p:cNvPicPr/>
              <p:nvPr/>
            </p:nvPicPr>
            <p:blipFill>
              <a:blip r:embed="rId21"/>
              <a:stretch>
                <a:fillRect/>
              </a:stretch>
            </p:blipFill>
            <p:spPr>
              <a:xfrm>
                <a:off x="2057952" y="4769802"/>
                <a:ext cx="578806" cy="483103"/>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2A6FEF8C-06EC-4E5A-ABE5-EAC7871D83C6}"/>
                  </a:ext>
                </a:extLst>
              </p14:cNvPr>
              <p14:cNvContentPartPr/>
              <p14:nvPr/>
            </p14:nvContentPartPr>
            <p14:xfrm>
              <a:off x="2737675" y="4722486"/>
              <a:ext cx="333375" cy="314325"/>
            </p14:xfrm>
          </p:contentPart>
        </mc:Choice>
        <mc:Fallback>
          <p:pic>
            <p:nvPicPr>
              <p:cNvPr id="18" name="Ink 17">
                <a:extLst>
                  <a:ext uri="{FF2B5EF4-FFF2-40B4-BE49-F238E27FC236}">
                    <a16:creationId xmlns:a16="http://schemas.microsoft.com/office/drawing/2014/main" id="{2A6FEF8C-06EC-4E5A-ABE5-EAC7871D83C6}"/>
                  </a:ext>
                </a:extLst>
              </p:cNvPr>
              <p:cNvPicPr/>
              <p:nvPr/>
            </p:nvPicPr>
            <p:blipFill>
              <a:blip r:embed="rId23"/>
              <a:stretch>
                <a:fillRect/>
              </a:stretch>
            </p:blipFill>
            <p:spPr>
              <a:xfrm>
                <a:off x="2719478" y="4704317"/>
                <a:ext cx="369406" cy="3503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1E5C8016-E605-47E9-BC2C-596CF15B0FD6}"/>
                  </a:ext>
                </a:extLst>
              </p14:cNvPr>
              <p14:cNvContentPartPr/>
              <p14:nvPr/>
            </p14:nvContentPartPr>
            <p14:xfrm>
              <a:off x="3966060" y="4641148"/>
              <a:ext cx="533400" cy="533400"/>
            </p14:xfrm>
          </p:contentPart>
        </mc:Choice>
        <mc:Fallback>
          <p:pic>
            <p:nvPicPr>
              <p:cNvPr id="19" name="Ink 18">
                <a:extLst>
                  <a:ext uri="{FF2B5EF4-FFF2-40B4-BE49-F238E27FC236}">
                    <a16:creationId xmlns:a16="http://schemas.microsoft.com/office/drawing/2014/main" id="{1E5C8016-E605-47E9-BC2C-596CF15B0FD6}"/>
                  </a:ext>
                </a:extLst>
              </p:cNvPr>
              <p:cNvPicPr/>
              <p:nvPr/>
            </p:nvPicPr>
            <p:blipFill>
              <a:blip r:embed="rId25"/>
              <a:stretch>
                <a:fillRect/>
              </a:stretch>
            </p:blipFill>
            <p:spPr>
              <a:xfrm>
                <a:off x="3947966" y="4623261"/>
                <a:ext cx="569225" cy="568817"/>
              </a:xfrm>
              <a:prstGeom prst="rect">
                <a:avLst/>
              </a:prstGeom>
            </p:spPr>
          </p:pic>
        </mc:Fallback>
      </mc:AlternateContent>
    </p:spTree>
    <p:extLst>
      <p:ext uri="{BB962C8B-B14F-4D97-AF65-F5344CB8AC3E}">
        <p14:creationId xmlns:p14="http://schemas.microsoft.com/office/powerpoint/2010/main" val="298663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FC9D-E88C-4A65-BCE7-5B20D78ADD6B}"/>
              </a:ext>
            </a:extLst>
          </p:cNvPr>
          <p:cNvSpPr>
            <a:spLocks noGrp="1"/>
          </p:cNvSpPr>
          <p:nvPr>
            <p:ph type="title"/>
          </p:nvPr>
        </p:nvSpPr>
        <p:spPr/>
        <p:txBody>
          <a:bodyPr/>
          <a:lstStyle/>
          <a:p>
            <a:r>
              <a:rPr lang="en-US">
                <a:cs typeface="Calibri Light"/>
              </a:rPr>
              <a:t>Approach 2 : Feature Engineering</a:t>
            </a:r>
            <a:endParaRPr lang="en-US"/>
          </a:p>
        </p:txBody>
      </p:sp>
      <p:pic>
        <p:nvPicPr>
          <p:cNvPr id="4" name="Picture 4" descr="Chart&#10;&#10;Description automatically generated">
            <a:extLst>
              <a:ext uri="{FF2B5EF4-FFF2-40B4-BE49-F238E27FC236}">
                <a16:creationId xmlns:a16="http://schemas.microsoft.com/office/drawing/2014/main" id="{C1D687C2-C319-4CDD-A7CB-BD498D3FBF8A}"/>
              </a:ext>
            </a:extLst>
          </p:cNvPr>
          <p:cNvPicPr>
            <a:picLocks noGrp="1" noChangeAspect="1"/>
          </p:cNvPicPr>
          <p:nvPr>
            <p:ph idx="1"/>
          </p:nvPr>
        </p:nvPicPr>
        <p:blipFill>
          <a:blip r:embed="rId3"/>
          <a:stretch>
            <a:fillRect/>
          </a:stretch>
        </p:blipFill>
        <p:spPr>
          <a:xfrm>
            <a:off x="154267" y="2140935"/>
            <a:ext cx="6641432" cy="4009752"/>
          </a:xfrm>
        </p:spPr>
      </p:pic>
      <p:sp>
        <p:nvSpPr>
          <p:cNvPr id="5" name="TextBox 4">
            <a:extLst>
              <a:ext uri="{FF2B5EF4-FFF2-40B4-BE49-F238E27FC236}">
                <a16:creationId xmlns:a16="http://schemas.microsoft.com/office/drawing/2014/main" id="{5F8B1C00-48AC-4F7C-9F94-B13D06D39DA3}"/>
              </a:ext>
            </a:extLst>
          </p:cNvPr>
          <p:cNvSpPr txBox="1"/>
          <p:nvPr/>
        </p:nvSpPr>
        <p:spPr>
          <a:xfrm>
            <a:off x="7010400" y="1834055"/>
            <a:ext cx="508175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Calibri"/>
              </a:rPr>
              <a:t>Pixels outside of the </a:t>
            </a:r>
            <a:r>
              <a:rPr lang="en-US" sz="2400" err="1">
                <a:cs typeface="Calibri"/>
              </a:rPr>
              <a:t>linescan</a:t>
            </a:r>
            <a:r>
              <a:rPr lang="en-US" sz="2400">
                <a:cs typeface="Calibri"/>
              </a:rPr>
              <a:t> image must be cut off. </a:t>
            </a:r>
            <a:endParaRPr lang="en-US"/>
          </a:p>
          <a:p>
            <a:pPr marL="285750" indent="-285750">
              <a:buFont typeface="Arial"/>
              <a:buChar char="•"/>
            </a:pPr>
            <a:endParaRPr lang="en-US" sz="2400">
              <a:cs typeface="Calibri"/>
            </a:endParaRPr>
          </a:p>
          <a:p>
            <a:pPr marL="285750" indent="-285750">
              <a:buFont typeface="Arial"/>
              <a:buChar char="•"/>
            </a:pPr>
            <a:r>
              <a:rPr lang="en-US" sz="2400">
                <a:cs typeface="Calibri"/>
              </a:rPr>
              <a:t>They can give a false representation of the smoky area if they are included in the dataset</a:t>
            </a:r>
          </a:p>
          <a:p>
            <a:pPr marL="285750" indent="-285750">
              <a:buFont typeface="Arial"/>
              <a:buChar char="•"/>
            </a:pPr>
            <a:endParaRPr lang="en-US" sz="2400">
              <a:cs typeface="Calibri"/>
            </a:endParaRPr>
          </a:p>
          <a:p>
            <a:pPr marL="285750" indent="-285750">
              <a:buFont typeface="Arial"/>
              <a:buChar char="•"/>
            </a:pPr>
            <a:r>
              <a:rPr lang="en-US" sz="2400">
                <a:cs typeface="Calibri"/>
              </a:rPr>
              <a:t>We adopted the rotation-and-cut method to straighten up the frame and cut off the pixels outside the frame</a:t>
            </a:r>
            <a:endParaRPr lang="en-US"/>
          </a:p>
        </p:txBody>
      </p:sp>
    </p:spTree>
    <p:extLst>
      <p:ext uri="{BB962C8B-B14F-4D97-AF65-F5344CB8AC3E}">
        <p14:creationId xmlns:p14="http://schemas.microsoft.com/office/powerpoint/2010/main" val="142593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E507B6-E321-4605-8134-33B90F115B69}"/>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Approach 2 : Feature Engineering (Cont.)</a:t>
            </a:r>
            <a:endParaRPr lang="en-US">
              <a:solidFill>
                <a:srgbClr val="FFFFFF"/>
              </a:solidFill>
            </a:endParaRPr>
          </a:p>
        </p:txBody>
      </p:sp>
      <p:sp>
        <p:nvSpPr>
          <p:cNvPr id="3" name="Content Placeholder 2">
            <a:extLst>
              <a:ext uri="{FF2B5EF4-FFF2-40B4-BE49-F238E27FC236}">
                <a16:creationId xmlns:a16="http://schemas.microsoft.com/office/drawing/2014/main" id="{B1B864F5-A95D-495C-967B-8CA941287C9E}"/>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200">
                <a:solidFill>
                  <a:srgbClr val="000000"/>
                </a:solidFill>
                <a:cs typeface="Calibri"/>
              </a:rPr>
              <a:t>We also extracted historical satellite data</a:t>
            </a:r>
          </a:p>
          <a:p>
            <a:r>
              <a:rPr lang="en-US" sz="2200">
                <a:solidFill>
                  <a:srgbClr val="000000"/>
                </a:solidFill>
                <a:cs typeface="Calibri"/>
              </a:rPr>
              <a:t>Due to wild terrain of the Australian wild forest, we used the NBART colors (red, green, blue, </a:t>
            </a:r>
            <a:r>
              <a:rPr lang="en-US" sz="2200" err="1">
                <a:solidFill>
                  <a:srgbClr val="000000"/>
                </a:solidFill>
                <a:cs typeface="Calibri"/>
              </a:rPr>
              <a:t>nir</a:t>
            </a:r>
            <a:r>
              <a:rPr lang="en-US" sz="2200">
                <a:solidFill>
                  <a:srgbClr val="000000"/>
                </a:solidFill>
                <a:cs typeface="Calibri"/>
              </a:rPr>
              <a:t>, swir_1, and swir_2)</a:t>
            </a:r>
          </a:p>
          <a:p>
            <a:r>
              <a:rPr lang="en-US" sz="2200">
                <a:solidFill>
                  <a:srgbClr val="000000"/>
                </a:solidFill>
                <a:cs typeface="Calibri"/>
              </a:rPr>
              <a:t>Computed the NDVI and the NMDWI</a:t>
            </a:r>
          </a:p>
          <a:p>
            <a:r>
              <a:rPr lang="en-US" sz="2200">
                <a:solidFill>
                  <a:srgbClr val="000000"/>
                </a:solidFill>
                <a:cs typeface="Calibri"/>
              </a:rPr>
              <a:t>We finally created 25 binary features indicating whether a given pixel is inside a mask engineered by combinations of various </a:t>
            </a:r>
            <a:r>
              <a:rPr lang="en-US" sz="2200" err="1">
                <a:solidFill>
                  <a:srgbClr val="000000"/>
                </a:solidFill>
                <a:cs typeface="Calibri"/>
              </a:rPr>
              <a:t>kernelOpen</a:t>
            </a:r>
            <a:r>
              <a:rPr lang="en-US" sz="2200">
                <a:solidFill>
                  <a:srgbClr val="000000"/>
                </a:solidFill>
                <a:cs typeface="Calibri"/>
              </a:rPr>
              <a:t> and </a:t>
            </a:r>
            <a:r>
              <a:rPr lang="en-US" sz="2200" err="1">
                <a:solidFill>
                  <a:srgbClr val="000000"/>
                </a:solidFill>
                <a:cs typeface="Calibri"/>
              </a:rPr>
              <a:t>kernelClose</a:t>
            </a:r>
            <a:r>
              <a:rPr lang="en-US" sz="2200">
                <a:solidFill>
                  <a:srgbClr val="000000"/>
                </a:solidFill>
                <a:cs typeface="Calibri"/>
              </a:rPr>
              <a:t> parameters</a:t>
            </a:r>
          </a:p>
          <a:p>
            <a:r>
              <a:rPr lang="en-US" sz="2200">
                <a:solidFill>
                  <a:srgbClr val="000000"/>
                </a:solidFill>
                <a:cs typeface="Calibri"/>
              </a:rPr>
              <a:t>We transformed the numeric features using the Yeo-Johnson transformation and created quadratic and interaction terms</a:t>
            </a:r>
          </a:p>
          <a:p>
            <a:r>
              <a:rPr lang="en-US" sz="2200">
                <a:solidFill>
                  <a:srgbClr val="000000"/>
                </a:solidFill>
                <a:cs typeface="Calibri"/>
              </a:rPr>
              <a:t>Lastly, standardized the numeric features</a:t>
            </a:r>
          </a:p>
          <a:p>
            <a:endParaRPr lang="en-US" sz="2200">
              <a:solidFill>
                <a:srgbClr val="000000"/>
              </a:solidFill>
              <a:cs typeface="Calibri"/>
            </a:endParaRPr>
          </a:p>
        </p:txBody>
      </p:sp>
    </p:spTree>
    <p:extLst>
      <p:ext uri="{BB962C8B-B14F-4D97-AF65-F5344CB8AC3E}">
        <p14:creationId xmlns:p14="http://schemas.microsoft.com/office/powerpoint/2010/main" val="3676430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7A7571D19FB04580B4EA8E9163EEE8" ma:contentTypeVersion="7" ma:contentTypeDescription="Create a new document." ma:contentTypeScope="" ma:versionID="02ff6132d1dba6e39d582d4e2fdb3faf">
  <xsd:schema xmlns:xsd="http://www.w3.org/2001/XMLSchema" xmlns:xs="http://www.w3.org/2001/XMLSchema" xmlns:p="http://schemas.microsoft.com/office/2006/metadata/properties" xmlns:ns2="10d8dacf-042b-4f44-8dad-dec785c14b75" targetNamespace="http://schemas.microsoft.com/office/2006/metadata/properties" ma:root="true" ma:fieldsID="d44cef9a1bede6b9e55e6c062d615640" ns2:_="">
    <xsd:import namespace="10d8dacf-042b-4f44-8dad-dec785c14b7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d8dacf-042b-4f44-8dad-dec785c14b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68DD53-8986-4F9F-9F97-1717E3F093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C6302F-E561-42DF-9C82-806114BA03E9}">
  <ds:schemaRefs>
    <ds:schemaRef ds:uri="10d8dacf-042b-4f44-8dad-dec785c14b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1BFFC77-F891-4788-A323-72DB0AC0E4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Predicting Fire</vt:lpstr>
      <vt:lpstr>Flexibility and agility of the approach</vt:lpstr>
      <vt:lpstr>Approaching flexibly</vt:lpstr>
      <vt:lpstr>Behavior of Fire</vt:lpstr>
      <vt:lpstr>Approach 1 : Overlap-and-Mask</vt:lpstr>
      <vt:lpstr>Approach 1 : Overlap-and-Mask</vt:lpstr>
      <vt:lpstr>Approach 2</vt:lpstr>
      <vt:lpstr>Approach 2 : Feature Engineering</vt:lpstr>
      <vt:lpstr>Approach 2 : Feature Engineering (Cont.)</vt:lpstr>
      <vt:lpstr>Approach 2 :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2021-06-22T14:33:01Z</dcterms:created>
  <dcterms:modified xsi:type="dcterms:W3CDTF">2021-06-22T20:03:44Z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0x010100F77A7571D19FB04580B4EA8E9163EEE8</vt:lpwstr>
  </property>
</Properties>
</file>