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602B-2A2A-47D0-A36F-CCFF1F285B71}" type="datetimeFigureOut">
              <a:rPr lang="en-US" smtClean="0"/>
              <a:pPr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A411-A76B-4E94-8A79-70753427C6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62000" y="2138659"/>
            <a:ext cx="2894166" cy="24333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000" y="4191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1</a:t>
            </a:r>
          </a:p>
        </p:txBody>
      </p:sp>
      <p:pic>
        <p:nvPicPr>
          <p:cNvPr id="68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533400" cy="533400"/>
          </a:xfrm>
          <a:prstGeom prst="rect">
            <a:avLst/>
          </a:prstGeom>
          <a:noFill/>
        </p:spPr>
      </p:pic>
      <p:sp>
        <p:nvSpPr>
          <p:cNvPr id="69" name="TextBox 68"/>
          <p:cNvSpPr txBox="1"/>
          <p:nvPr/>
        </p:nvSpPr>
        <p:spPr>
          <a:xfrm>
            <a:off x="781050" y="2171700"/>
            <a:ext cx="233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656166" y="2576810"/>
            <a:ext cx="1828800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581400" y="22479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75166" y="23863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err="1">
                <a:solidFill>
                  <a:srgbClr val="D34817"/>
                </a:solidFill>
                <a:latin typeface="Perpetua"/>
                <a:ea typeface="+mn-ea"/>
              </a:rPr>
              <a:t>Tx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4966" y="2138659"/>
            <a:ext cx="2897034" cy="2433341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43800" y="41910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2</a:t>
            </a:r>
          </a:p>
        </p:txBody>
      </p:sp>
      <p:pic>
        <p:nvPicPr>
          <p:cNvPr id="75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2838450"/>
            <a:ext cx="533400" cy="533400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5408766" y="23958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Rx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52800" y="2771775"/>
            <a:ext cx="23622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200400" y="167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Clock</a:t>
            </a:r>
            <a:r>
              <a:rPr lang="en-US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 </a:t>
            </a:r>
            <a:r>
              <a:rPr lang="en-US" b="1" u="sng" dirty="0">
                <a:solidFill>
                  <a:srgbClr val="D34817"/>
                </a:solidFill>
                <a:latin typeface="Perpetua"/>
                <a:ea typeface="+mn-ea"/>
              </a:rPr>
              <a:t>decoupled with </a:t>
            </a: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Clock</a:t>
            </a:r>
            <a:r>
              <a:rPr lang="en-US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95400" y="1219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Two clocks have same/different periods but different </a:t>
            </a:r>
            <a:r>
              <a:rPr lang="en-US" b="1" dirty="0" err="1">
                <a:solidFill>
                  <a:srgbClr val="9B2D1F"/>
                </a:solidFill>
                <a:latin typeface="Perpetua"/>
                <a:ea typeface="+mn-ea"/>
              </a:rPr>
              <a:t>phase_offsets</a:t>
            </a:r>
            <a:endParaRPr lang="en-US" b="1" dirty="0">
              <a:solidFill>
                <a:srgbClr val="9B2D1F"/>
              </a:solidFill>
              <a:latin typeface="Perpetua"/>
              <a:ea typeface="+mn-ea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371600" y="2819400"/>
            <a:ext cx="19050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 rot="21110047">
            <a:off x="2150342" y="259773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 rot="432754">
            <a:off x="6229550" y="2496836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endParaRPr lang="en-US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94" name="Straight Arrow Connector 93"/>
          <p:cNvCxnSpPr>
            <a:stCxn id="75" idx="1"/>
          </p:cNvCxnSpPr>
          <p:nvPr/>
        </p:nvCxnSpPr>
        <p:spPr>
          <a:xfrm flipH="1" flipV="1">
            <a:off x="5791200" y="2819401"/>
            <a:ext cx="2066925" cy="28574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228975" y="355282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D34817"/>
                </a:solidFill>
                <a:latin typeface="Perpetua"/>
                <a:ea typeface="+mn-ea"/>
              </a:rPr>
              <a:t>Rx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00675" y="3524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err="1">
                <a:solidFill>
                  <a:srgbClr val="D34817"/>
                </a:solidFill>
                <a:latin typeface="Perpetua"/>
                <a:ea typeface="+mn-ea"/>
              </a:rPr>
              <a:t>Tx</a:t>
            </a:r>
            <a:endParaRPr lang="en-US" b="1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05225" y="343852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3652861" y="3743325"/>
            <a:ext cx="1738289" cy="13216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>
          <a:xfrm flipH="1">
            <a:off x="3352800" y="3971925"/>
            <a:ext cx="243840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>
          <a:xfrm flipH="1">
            <a:off x="5867401" y="3238500"/>
            <a:ext cx="1981199" cy="77152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>
          <a:xfrm>
            <a:off x="1371600" y="3276600"/>
            <a:ext cx="1981200" cy="685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lgDash"/>
            <a:tailEnd type="arrow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990600" y="49530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DISPATCH EVENT MODEL is PUSH-PULL (</a:t>
            </a:r>
            <a:r>
              <a:rPr lang="en-US" sz="2000" b="1" dirty="0" err="1">
                <a:solidFill>
                  <a:srgbClr val="9B2D1F"/>
                </a:solidFill>
                <a:latin typeface="Perpetua"/>
                <a:ea typeface="+mn-ea"/>
              </a:rPr>
              <a:t>Push@Tx</a:t>
            </a: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, </a:t>
            </a:r>
            <a:r>
              <a:rPr lang="en-US" sz="2000" b="1" dirty="0" err="1">
                <a:solidFill>
                  <a:srgbClr val="9B2D1F"/>
                </a:solidFill>
                <a:latin typeface="Perpetua"/>
                <a:ea typeface="+mn-ea"/>
              </a:rPr>
              <a:t>Pull@Rx</a:t>
            </a:r>
            <a:r>
              <a:rPr lang="en-US" sz="20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86400" y="2181225"/>
            <a:ext cx="231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 = (phase_offset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, period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)</a:t>
            </a:r>
          </a:p>
        </p:txBody>
      </p:sp>
      <p:sp>
        <p:nvSpPr>
          <p:cNvPr id="104" name="Rectangle 103"/>
          <p:cNvSpPr/>
          <p:nvPr/>
        </p:nvSpPr>
        <p:spPr>
          <a:xfrm rot="20916118">
            <a:off x="1182323" y="25731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05" name="Rectangle 104"/>
          <p:cNvSpPr/>
          <p:nvPr/>
        </p:nvSpPr>
        <p:spPr>
          <a:xfrm rot="666303">
            <a:off x="7383099" y="245882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06" name="Rectangle 105"/>
          <p:cNvSpPr/>
          <p:nvPr/>
        </p:nvSpPr>
        <p:spPr>
          <a:xfrm rot="20256474">
            <a:off x="7506923" y="324939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2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07" name="Rectangle 106"/>
          <p:cNvSpPr/>
          <p:nvPr/>
        </p:nvSpPr>
        <p:spPr>
          <a:xfrm rot="1043222">
            <a:off x="968796" y="3513825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dirty="0">
                <a:solidFill>
                  <a:srgbClr val="9B2D1F"/>
                </a:solidFill>
                <a:latin typeface="Perpetua"/>
                <a:ea typeface="+mn-ea"/>
              </a:rPr>
              <a:t>Clock</a:t>
            </a:r>
            <a:r>
              <a:rPr lang="en-US" sz="1200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 u="sng" dirty="0">
                <a:solidFill>
                  <a:srgbClr val="9B2D1F"/>
                </a:solidFill>
                <a:latin typeface="Perpetua"/>
                <a:ea typeface="+mn-ea"/>
              </a:rPr>
              <a:t>Master</a:t>
            </a:r>
            <a:endParaRPr lang="en-US" sz="1200" u="sng" dirty="0">
              <a:solidFill>
                <a:prstClr val="black"/>
              </a:solidFill>
              <a:latin typeface="Perpetua"/>
              <a:ea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 rot="432754">
            <a:off x="5503845" y="2931990"/>
            <a:ext cx="242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Message Arrived If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T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@Clock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 ≥ (T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+D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)@Clock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 rot="20416809">
            <a:off x="6591729" y="3583567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 rot="1207237">
            <a:off x="2153576" y="329747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E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Perpetua"/>
                <a:ea typeface="+mn-ea"/>
              </a:rPr>
              <a:t>@ T</a:t>
            </a:r>
            <a:r>
              <a:rPr lang="en-US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endParaRPr lang="en-US" b="1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 rot="1136766">
            <a:off x="1475871" y="3835108"/>
            <a:ext cx="2427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Message Arrived If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T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@Clock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 ≥ (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T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+D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)@</a:t>
            </a:r>
            <a:r>
              <a:rPr lang="en-US" sz="1100" b="1" dirty="0">
                <a:solidFill>
                  <a:srgbClr val="FF0000"/>
                </a:solidFill>
                <a:latin typeface="Perpetua"/>
                <a:ea typeface="+mn-ea"/>
              </a:rPr>
              <a:t>Clock</a:t>
            </a:r>
            <a:r>
              <a:rPr lang="en-US" sz="1100" b="1" baseline="-25000" dirty="0">
                <a:solidFill>
                  <a:srgbClr val="FF0000"/>
                </a:solidFill>
                <a:latin typeface="Perpetua"/>
                <a:ea typeface="+mn-e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5</cp:revision>
  <dcterms:created xsi:type="dcterms:W3CDTF">2015-07-22T16:58:40Z</dcterms:created>
  <dcterms:modified xsi:type="dcterms:W3CDTF">2015-07-23T18:36:05Z</dcterms:modified>
</cp:coreProperties>
</file>