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8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C3C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 userDrawn="1"/>
        </p:nvGrpSpPr>
        <p:grpSpPr bwMode="auto">
          <a:xfrm>
            <a:off x="1588" y="4803775"/>
            <a:ext cx="9140825" cy="2054225"/>
            <a:chOff x="1" y="3026"/>
            <a:chExt cx="5758" cy="1294"/>
          </a:xfrm>
        </p:grpSpPr>
        <p:sp>
          <p:nvSpPr>
            <p:cNvPr id="5" name="Freeform 5"/>
            <p:cNvSpPr>
              <a:spLocks/>
            </p:cNvSpPr>
            <p:nvPr userDrawn="1"/>
          </p:nvSpPr>
          <p:spPr bwMode="auto">
            <a:xfrm>
              <a:off x="1" y="3026"/>
              <a:ext cx="5758" cy="288"/>
            </a:xfrm>
            <a:custGeom>
              <a:avLst/>
              <a:gdLst/>
              <a:ahLst/>
              <a:cxnLst>
                <a:cxn ang="0">
                  <a:pos x="0" y="314"/>
                </a:cxn>
                <a:cxn ang="0">
                  <a:pos x="2879" y="0"/>
                </a:cxn>
                <a:cxn ang="0">
                  <a:pos x="5758" y="314"/>
                </a:cxn>
              </a:cxnLst>
              <a:rect l="0" t="0" r="r" b="b"/>
              <a:pathLst>
                <a:path w="5758" h="314">
                  <a:moveTo>
                    <a:pt x="0" y="314"/>
                  </a:moveTo>
                  <a:cubicBezTo>
                    <a:pt x="959" y="157"/>
                    <a:pt x="1919" y="0"/>
                    <a:pt x="2879" y="0"/>
                  </a:cubicBezTo>
                  <a:cubicBezTo>
                    <a:pt x="3839" y="0"/>
                    <a:pt x="4798" y="157"/>
                    <a:pt x="5758" y="31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5400" b="1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1" y="3314"/>
              <a:ext cx="5758" cy="1006"/>
            </a:xfrm>
            <a:prstGeom prst="rect">
              <a:avLst/>
            </a:prstGeom>
            <a:solidFill>
              <a:schemeClr val="bg1"/>
            </a:solidFill>
            <a:ln w="12699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5400" b="1">
                <a:solidFill>
                  <a:srgbClr val="000000"/>
                </a:solidFill>
                <a:ea typeface="ＭＳ Ｐゴシック" charset="0"/>
              </a:endParaRPr>
            </a:p>
          </p:txBody>
        </p:sp>
      </p:grpSp>
      <p:pic>
        <p:nvPicPr>
          <p:cNvPr id="7" name="Picture 7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900" y="5903913"/>
            <a:ext cx="1835150" cy="33972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sp>
        <p:nvSpPr>
          <p:cNvPr id="196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87438"/>
            <a:ext cx="7772400" cy="1905000"/>
          </a:xfrm>
        </p:spPr>
        <p:txBody>
          <a:bodyPr/>
          <a:lstStyle>
            <a:lvl1pPr algn="ctr">
              <a:lnSpc>
                <a:spcPct val="85000"/>
              </a:lnSpc>
              <a:spcBef>
                <a:spcPct val="15000"/>
              </a:spcBef>
              <a:defRPr sz="4400"/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95625"/>
            <a:ext cx="6400800" cy="1436688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rgbClr val="0053A5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2725" y="106363"/>
            <a:ext cx="1998663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3563" y="106363"/>
            <a:ext cx="584676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563" y="106363"/>
            <a:ext cx="7997825" cy="468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3563" y="992188"/>
            <a:ext cx="3922712" cy="5032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8675" y="992188"/>
            <a:ext cx="3922713" cy="2439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8675" y="3584575"/>
            <a:ext cx="3922713" cy="2439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563" y="106363"/>
            <a:ext cx="7997825" cy="468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3563" y="992188"/>
            <a:ext cx="3922712" cy="5032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8675" y="992188"/>
            <a:ext cx="3922713" cy="2439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8675" y="3584575"/>
            <a:ext cx="3922713" cy="2439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563" y="106363"/>
            <a:ext cx="7997825" cy="468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3563" y="992188"/>
            <a:ext cx="3922712" cy="5032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92188"/>
            <a:ext cx="3922713" cy="5032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63563" y="106363"/>
            <a:ext cx="7997825" cy="591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3563" y="992188"/>
            <a:ext cx="3922712" cy="503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92188"/>
            <a:ext cx="3922713" cy="503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106363"/>
            <a:ext cx="7997825" cy="468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#1 Title – 28 Pt. Arial Bold Title Case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3563" y="992188"/>
            <a:ext cx="7997825" cy="5032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Bullet level – 24 pt. Arial bold sentence case</a:t>
            </a:r>
          </a:p>
          <a:p>
            <a:pPr lvl="1"/>
            <a:r>
              <a:rPr lang="en-US" smtClean="0"/>
              <a:t>Second level – 20 pt. Arial bold sentence case</a:t>
            </a:r>
          </a:p>
          <a:p>
            <a:pPr lvl="2"/>
            <a:r>
              <a:rPr lang="en-US" smtClean="0"/>
              <a:t>Third level – 18 pt. Arial sentence case</a:t>
            </a:r>
          </a:p>
          <a:p>
            <a:pPr lvl="3"/>
            <a:r>
              <a:rPr lang="en-US" smtClean="0"/>
              <a:t>Third level – 16 pt. Arial sentence case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>
    <p:wipe dir="r"/>
  </p:transition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174625" indent="-174625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DC241F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8275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0053A5"/>
        </a:buClr>
        <a:buSzPct val="120000"/>
        <a:buFont typeface="Arial" charset="0"/>
        <a:buChar char="-"/>
        <a:defRPr sz="2000" b="1">
          <a:solidFill>
            <a:schemeClr val="tx1"/>
          </a:solidFill>
          <a:latin typeface="+mn-lt"/>
        </a:defRPr>
      </a:lvl2pPr>
      <a:lvl3pPr marL="738188" indent="-166688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317023"/>
        </a:buClr>
        <a:buSzPct val="90000"/>
        <a:buFont typeface="Wingdings" pitchFamily="2" charset="2"/>
        <a:buChar char="w"/>
        <a:defRPr>
          <a:solidFill>
            <a:schemeClr val="tx1"/>
          </a:solidFill>
          <a:latin typeface="+mn-lt"/>
        </a:defRPr>
      </a:lvl3pPr>
      <a:lvl4pPr marL="973138" indent="-12065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4pPr>
      <a:lvl5pPr marL="2330450" indent="-27146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787650" indent="-271463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244850" indent="-271463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702050" indent="-271463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159250" indent="-271463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142875" y="390525"/>
            <a:ext cx="8848725" cy="5705475"/>
            <a:chOff x="142875" y="390525"/>
            <a:chExt cx="8775211" cy="5324475"/>
          </a:xfrm>
        </p:grpSpPr>
        <p:sp>
          <p:nvSpPr>
            <p:cNvPr id="6" name="Oval 5"/>
            <p:cNvSpPr/>
            <p:nvPr/>
          </p:nvSpPr>
          <p:spPr bwMode="auto">
            <a:xfrm>
              <a:off x="988772" y="3829050"/>
              <a:ext cx="617538" cy="4984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600" b="1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926860" y="2332037"/>
              <a:ext cx="617537" cy="49847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600" b="1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841385" y="1277937"/>
              <a:ext cx="615950" cy="498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600" b="1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4630497" y="1333500"/>
              <a:ext cx="617538" cy="498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600" b="1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6297372" y="2608262"/>
              <a:ext cx="617538" cy="50006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600" b="1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6297372" y="3940175"/>
              <a:ext cx="617538" cy="498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400" b="1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407997" y="5214937"/>
              <a:ext cx="617538" cy="50006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600" b="1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444760" y="5159375"/>
              <a:ext cx="617537" cy="50006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600" b="1" dirty="0">
                  <a:solidFill>
                    <a:srgbClr val="000000"/>
                  </a:solidFill>
                </a:rPr>
                <a:t>7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V="1">
              <a:off x="1358660" y="1500187"/>
              <a:ext cx="1482725" cy="8032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 bwMode="auto">
            <a:xfrm flipH="1">
              <a:off x="1482485" y="1609725"/>
              <a:ext cx="1323975" cy="7397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3519247" y="1389062"/>
              <a:ext cx="11112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5309947" y="1609725"/>
              <a:ext cx="1173163" cy="9429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6729172" y="3163887"/>
              <a:ext cx="0" cy="7762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 bwMode="auto">
            <a:xfrm flipH="1">
              <a:off x="5124210" y="4494212"/>
              <a:ext cx="1419225" cy="8318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 bwMode="auto">
            <a:xfrm flipH="1">
              <a:off x="3087447" y="5603875"/>
              <a:ext cx="14192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 bwMode="auto">
            <a:xfrm flipH="1" flipV="1">
              <a:off x="1296747" y="4438650"/>
              <a:ext cx="989013" cy="9985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1"/>
            </p:cNvCxnSpPr>
            <p:nvPr/>
          </p:nvCxnSpPr>
          <p:spPr bwMode="auto">
            <a:xfrm flipH="1" flipV="1">
              <a:off x="1050685" y="2830512"/>
              <a:ext cx="28575" cy="10715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1180860" y="2886075"/>
              <a:ext cx="33337" cy="8318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1480897" y="4375150"/>
              <a:ext cx="865188" cy="9429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 bwMode="auto">
            <a:xfrm>
              <a:off x="3096972" y="5473700"/>
              <a:ext cx="12334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 bwMode="auto">
            <a:xfrm flipV="1">
              <a:off x="5062297" y="4513262"/>
              <a:ext cx="1235075" cy="7223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1" idx="0"/>
              <a:endCxn id="10" idx="4"/>
            </p:cNvCxnSpPr>
            <p:nvPr/>
          </p:nvCxnSpPr>
          <p:spPr bwMode="auto">
            <a:xfrm flipV="1">
              <a:off x="6605347" y="3108325"/>
              <a:ext cx="0" cy="8318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 bwMode="auto">
            <a:xfrm flipH="1" flipV="1">
              <a:off x="5248035" y="1720850"/>
              <a:ext cx="1111250" cy="8874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 bwMode="auto">
            <a:xfrm flipH="1">
              <a:off x="3457335" y="1500187"/>
              <a:ext cx="10493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 bwMode="auto">
            <a:xfrm flipV="1">
              <a:off x="1606310" y="1665287"/>
              <a:ext cx="3024187" cy="8778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9" idx="3"/>
            </p:cNvCxnSpPr>
            <p:nvPr/>
          </p:nvCxnSpPr>
          <p:spPr bwMode="auto">
            <a:xfrm flipH="1">
              <a:off x="1606310" y="1758950"/>
              <a:ext cx="3114675" cy="9048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1544397" y="2774950"/>
              <a:ext cx="1173163" cy="23288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 bwMode="auto">
            <a:xfrm flipH="1" flipV="1">
              <a:off x="1420572" y="2830512"/>
              <a:ext cx="1173163" cy="23288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 bwMode="auto">
            <a:xfrm flipH="1">
              <a:off x="1420572" y="1720850"/>
              <a:ext cx="1447800" cy="20526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6" idx="7"/>
            </p:cNvCxnSpPr>
            <p:nvPr/>
          </p:nvCxnSpPr>
          <p:spPr bwMode="auto">
            <a:xfrm flipV="1">
              <a:off x="1515822" y="1831975"/>
              <a:ext cx="1447800" cy="20701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 bwMode="auto">
            <a:xfrm>
              <a:off x="1668222" y="4105275"/>
              <a:ext cx="2962275" cy="9985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3" idx="1"/>
            </p:cNvCxnSpPr>
            <p:nvPr/>
          </p:nvCxnSpPr>
          <p:spPr bwMode="auto">
            <a:xfrm flipH="1" flipV="1">
              <a:off x="1668222" y="4216400"/>
              <a:ext cx="2867025" cy="101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 bwMode="auto">
            <a:xfrm>
              <a:off x="3457335" y="1665287"/>
              <a:ext cx="2778125" cy="12207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 bwMode="auto">
            <a:xfrm flipH="1" flipV="1">
              <a:off x="3335097" y="1776412"/>
              <a:ext cx="2900363" cy="12207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 bwMode="auto">
            <a:xfrm>
              <a:off x="5041660" y="1776412"/>
              <a:ext cx="1387475" cy="21812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 bwMode="auto">
            <a:xfrm flipH="1" flipV="1">
              <a:off x="4940060" y="1887537"/>
              <a:ext cx="1357312" cy="216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auto">
            <a:xfrm flipH="1">
              <a:off x="4878147" y="3163887"/>
              <a:ext cx="1604963" cy="19954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auto">
            <a:xfrm flipV="1">
              <a:off x="4754322" y="3108325"/>
              <a:ext cx="1604963" cy="19954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12" idx="7"/>
            </p:cNvCxnSpPr>
            <p:nvPr/>
          </p:nvCxnSpPr>
          <p:spPr bwMode="auto">
            <a:xfrm flipH="1">
              <a:off x="2935047" y="4327525"/>
              <a:ext cx="3300413" cy="9604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 bwMode="auto">
            <a:xfrm flipV="1">
              <a:off x="2841385" y="4216400"/>
              <a:ext cx="3394075" cy="9985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675" name="Picture 3" descr="C:\Users\E145685\AppData\Local\Microsoft\Windows\Temporary Internet Files\Content.IE5\GIDE5L2E\MC900431494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54036" y="4275252"/>
              <a:ext cx="285635" cy="285635"/>
            </a:xfrm>
            <a:prstGeom prst="rect">
              <a:avLst/>
            </a:prstGeom>
            <a:solidFill>
              <a:srgbClr val="FF0000"/>
            </a:solidFill>
          </p:spPr>
        </p:pic>
        <p:pic>
          <p:nvPicPr>
            <p:cNvPr id="113" name="Picture 3" descr="C:\Users\E145685\AppData\Local\Microsoft\Windows\Temporary Internet Files\Content.IE5\GIDE5L2E\MC900431494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15912" y="1960562"/>
              <a:ext cx="266700" cy="266700"/>
            </a:xfrm>
            <a:prstGeom prst="rect">
              <a:avLst/>
            </a:prstGeom>
            <a:solidFill>
              <a:srgbClr val="00B0F0"/>
            </a:solidFill>
          </p:spPr>
        </p:pic>
        <p:pic>
          <p:nvPicPr>
            <p:cNvPr id="114" name="Picture 3" descr="C:\Users\E145685\AppData\Local\Microsoft\Windows\Temporary Internet Files\Content.IE5\GIDE5L2E\MC900431494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1612" y="2922587"/>
              <a:ext cx="266700" cy="266700"/>
            </a:xfrm>
            <a:prstGeom prst="rect">
              <a:avLst/>
            </a:prstGeom>
            <a:solidFill>
              <a:srgbClr val="00B0F0"/>
            </a:solidFill>
          </p:spPr>
        </p:pic>
        <p:pic>
          <p:nvPicPr>
            <p:cNvPr id="115" name="Picture 3" descr="C:\Users\E145685\AppData\Local\Microsoft\Windows\Temporary Internet Files\Content.IE5\GIDE5L2E\MC900431494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1662" y="2741612"/>
              <a:ext cx="266700" cy="266700"/>
            </a:xfrm>
            <a:prstGeom prst="rect">
              <a:avLst/>
            </a:prstGeom>
            <a:solidFill>
              <a:srgbClr val="00B0F0"/>
            </a:solidFill>
          </p:spPr>
        </p:pic>
        <p:pic>
          <p:nvPicPr>
            <p:cNvPr id="116" name="Picture 3" descr="C:\Users\E145685\AppData\Local\Microsoft\Windows\Temporary Internet Files\Content.IE5\GIDE5L2E\MC900431494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1662" y="2332037"/>
              <a:ext cx="266700" cy="266700"/>
            </a:xfrm>
            <a:prstGeom prst="rect">
              <a:avLst/>
            </a:prstGeom>
            <a:solidFill>
              <a:srgbClr val="00B0F0"/>
            </a:solidFill>
          </p:spPr>
        </p:pic>
        <p:pic>
          <p:nvPicPr>
            <p:cNvPr id="117" name="Picture 3" descr="C:\Users\E145685\AppData\Local\Microsoft\Windows\Temporary Internet Files\Content.IE5\GIDE5L2E\MC900431494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35011" y="3894252"/>
              <a:ext cx="285635" cy="285635"/>
            </a:xfrm>
            <a:prstGeom prst="rect">
              <a:avLst/>
            </a:prstGeom>
            <a:solidFill>
              <a:srgbClr val="FF0000"/>
            </a:solidFill>
          </p:spPr>
        </p:pic>
        <p:pic>
          <p:nvPicPr>
            <p:cNvPr id="118" name="Picture 3" descr="C:\Users\E145685\AppData\Local\Microsoft\Windows\Temporary Internet Files\Content.IE5\GIDE5L2E\MC900431494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11186" y="3522777"/>
              <a:ext cx="285635" cy="285635"/>
            </a:xfrm>
            <a:prstGeom prst="rect">
              <a:avLst/>
            </a:prstGeom>
            <a:solidFill>
              <a:srgbClr val="FF0000"/>
            </a:solidFill>
          </p:spPr>
        </p:pic>
        <p:pic>
          <p:nvPicPr>
            <p:cNvPr id="119" name="Picture 3" descr="C:\Users\E145685\AppData\Local\Microsoft\Windows\Temporary Internet Files\Content.IE5\GIDE5L2E\MC900431494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3461" y="3656127"/>
              <a:ext cx="285635" cy="285635"/>
            </a:xfrm>
            <a:prstGeom prst="rect">
              <a:avLst/>
            </a:prstGeom>
            <a:solidFill>
              <a:srgbClr val="FF0000"/>
            </a:solidFill>
          </p:spPr>
        </p:pic>
        <p:sp>
          <p:nvSpPr>
            <p:cNvPr id="52" name="Multiply 51"/>
            <p:cNvSpPr/>
            <p:nvPr/>
          </p:nvSpPr>
          <p:spPr bwMode="auto">
            <a:xfrm>
              <a:off x="687148" y="3626076"/>
              <a:ext cx="457200" cy="370115"/>
            </a:xfrm>
            <a:prstGeom prst="mathMultiply">
              <a:avLst/>
            </a:prstGeom>
            <a:solidFill>
              <a:schemeClr val="tx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488" tIns="44450" rIns="90488" bIns="4445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5400" b="1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53" name="Multiply 52"/>
            <p:cNvSpPr/>
            <p:nvPr/>
          </p:nvSpPr>
          <p:spPr bwMode="auto">
            <a:xfrm>
              <a:off x="1568891" y="3430133"/>
              <a:ext cx="457200" cy="370115"/>
            </a:xfrm>
            <a:prstGeom prst="mathMultiply">
              <a:avLst/>
            </a:prstGeom>
            <a:solidFill>
              <a:schemeClr val="tx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488" tIns="44450" rIns="90488" bIns="4445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5400" b="1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54" name="Multiply 53"/>
            <p:cNvSpPr/>
            <p:nvPr/>
          </p:nvSpPr>
          <p:spPr bwMode="auto">
            <a:xfrm>
              <a:off x="1655977" y="3800248"/>
              <a:ext cx="457200" cy="370115"/>
            </a:xfrm>
            <a:prstGeom prst="mathMultiply">
              <a:avLst/>
            </a:prstGeom>
            <a:solidFill>
              <a:schemeClr val="tx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488" tIns="44450" rIns="90488" bIns="4445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5400" b="1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55" name="Multiply 54"/>
            <p:cNvSpPr/>
            <p:nvPr/>
          </p:nvSpPr>
          <p:spPr bwMode="auto">
            <a:xfrm>
              <a:off x="1492691" y="4246562"/>
              <a:ext cx="457200" cy="370115"/>
            </a:xfrm>
            <a:prstGeom prst="mathMultiply">
              <a:avLst/>
            </a:prstGeom>
            <a:solidFill>
              <a:schemeClr val="tx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488" tIns="44450" rIns="90488" bIns="4445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5400" b="1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42875" y="5041219"/>
              <a:ext cx="1457450" cy="529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>
                  <a:solidFill>
                    <a:srgbClr val="000000"/>
                  </a:solidFill>
                  <a:ea typeface="ＭＳ Ｐゴシック" charset="0"/>
                </a:rPr>
                <a:t>1</a:t>
              </a:r>
              <a:r>
                <a:rPr lang="en-US" sz="2800" b="1" baseline="30000" dirty="0">
                  <a:solidFill>
                    <a:srgbClr val="000000"/>
                  </a:solidFill>
                  <a:ea typeface="ＭＳ Ｐゴシック" charset="0"/>
                </a:rPr>
                <a:t>st</a:t>
              </a:r>
              <a:r>
                <a:rPr lang="en-US" sz="2800" b="1" dirty="0">
                  <a:solidFill>
                    <a:srgbClr val="000000"/>
                  </a:solidFill>
                  <a:ea typeface="ＭＳ Ｐゴシック" charset="0"/>
                </a:rPr>
                <a:t> fault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 bwMode="auto">
            <a:xfrm flipV="1">
              <a:off x="708932" y="4366306"/>
              <a:ext cx="359215" cy="598713"/>
            </a:xfrm>
            <a:prstGeom prst="straightConnector1">
              <a:avLst/>
            </a:prstGeom>
            <a:noFill/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7087947" y="1394505"/>
              <a:ext cx="1535998" cy="566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>
                  <a:solidFill>
                    <a:srgbClr val="000000"/>
                  </a:solidFill>
                  <a:ea typeface="ＭＳ Ｐゴシック" charset="0"/>
                </a:rPr>
                <a:t>2</a:t>
              </a:r>
              <a:r>
                <a:rPr lang="en-US" sz="2800" b="1" baseline="30000" dirty="0">
                  <a:solidFill>
                    <a:srgbClr val="000000"/>
                  </a:solidFill>
                  <a:ea typeface="ＭＳ Ｐゴシック" charset="0"/>
                </a:rPr>
                <a:t>nd</a:t>
              </a:r>
              <a:r>
                <a:rPr lang="en-US" sz="2800" b="1" dirty="0">
                  <a:solidFill>
                    <a:srgbClr val="000000"/>
                  </a:solidFill>
                  <a:ea typeface="ＭＳ Ｐゴシック" charset="0"/>
                </a:rPr>
                <a:t> fault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 flipH="1">
              <a:off x="6804918" y="1895248"/>
              <a:ext cx="783772" cy="729342"/>
            </a:xfrm>
            <a:prstGeom prst="straightConnector1">
              <a:avLst/>
            </a:prstGeom>
            <a:noFill/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4" name="TextBox 63"/>
            <p:cNvSpPr txBox="1"/>
            <p:nvPr/>
          </p:nvSpPr>
          <p:spPr>
            <a:xfrm>
              <a:off x="7305675" y="2236315"/>
              <a:ext cx="1612411" cy="1311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ea typeface="ＭＳ Ｐゴシック" charset="0"/>
                </a:rPr>
                <a:t>Incorrectly masquerades as</a:t>
              </a:r>
            </a:p>
            <a:p>
              <a:pPr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ea typeface="ＭＳ Ｐゴシック" charset="0"/>
                </a:rPr>
                <a:t>“1” with valid source data from “2”  in clockwise direction</a:t>
              </a:r>
            </a:p>
          </p:txBody>
        </p:sp>
        <p:sp>
          <p:nvSpPr>
            <p:cNvPr id="65" name="5-Point Star 64"/>
            <p:cNvSpPr/>
            <p:nvPr/>
          </p:nvSpPr>
          <p:spPr bwMode="auto">
            <a:xfrm>
              <a:off x="6032032" y="2308906"/>
              <a:ext cx="1099457" cy="990600"/>
            </a:xfrm>
            <a:prstGeom prst="star5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488" tIns="44450" rIns="90488" bIns="4445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5400" b="1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67" name="Arc 66"/>
            <p:cNvSpPr/>
            <p:nvPr/>
          </p:nvSpPr>
          <p:spPr bwMode="auto">
            <a:xfrm rot="2250608">
              <a:off x="5988488" y="3060019"/>
              <a:ext cx="1197429" cy="2090057"/>
            </a:xfrm>
            <a:prstGeom prst="arc">
              <a:avLst/>
            </a:prstGeom>
            <a:noFill/>
            <a:ln w="698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none" lIns="90488" tIns="44450" rIns="90488" bIns="4445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5400" b="1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68" name="Arc 67"/>
            <p:cNvSpPr/>
            <p:nvPr/>
          </p:nvSpPr>
          <p:spPr bwMode="auto">
            <a:xfrm rot="19650792">
              <a:off x="5770775" y="1405391"/>
              <a:ext cx="1197429" cy="2090057"/>
            </a:xfrm>
            <a:prstGeom prst="arc">
              <a:avLst/>
            </a:prstGeom>
            <a:noFill/>
            <a:ln w="698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vert="horz" wrap="none" lIns="90488" tIns="44450" rIns="90488" bIns="4445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5400" b="1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69" name="Multiply 68"/>
            <p:cNvSpPr/>
            <p:nvPr/>
          </p:nvSpPr>
          <p:spPr bwMode="auto">
            <a:xfrm rot="1321320">
              <a:off x="6246644" y="1438571"/>
              <a:ext cx="530440" cy="541992"/>
            </a:xfrm>
            <a:prstGeom prst="mathMultiply">
              <a:avLst/>
            </a:prstGeom>
            <a:solidFill>
              <a:schemeClr val="tx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488" tIns="44450" rIns="90488" bIns="4445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5400" b="1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019800" y="390525"/>
              <a:ext cx="1828800" cy="109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ea typeface="ＭＳ Ｐゴシック" charset="0"/>
                </a:rPr>
                <a:t>Correctly does not send valid data from “1” as it did not receive it in counter-clockwise direction 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FFFFFF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699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699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48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1_Default Design</vt:lpstr>
      <vt:lpstr>Slide 1</vt:lpstr>
    </vt:vector>
  </TitlesOfParts>
  <Company>Honeywell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Varadarajan, Srivatsan (MN10)</dc:creator>
  <cp:lastModifiedBy>Varadarajan, Srivatsan (MN10)</cp:lastModifiedBy>
  <cp:revision>4</cp:revision>
  <dcterms:created xsi:type="dcterms:W3CDTF">2015-07-21T16:40:29Z</dcterms:created>
  <dcterms:modified xsi:type="dcterms:W3CDTF">2015-07-21T17:55:54Z</dcterms:modified>
</cp:coreProperties>
</file>