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>
        <p:scale>
          <a:sx n="319" d="100"/>
          <a:sy n="319" d="100"/>
        </p:scale>
        <p:origin x="-7232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6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7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E83C-F238-6244-848A-51C35A3B2D34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A146-FCED-7942-84F8-5077631A3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9268" y="4056434"/>
            <a:ext cx="2081719" cy="1605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Monitoring 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69267" y="1608554"/>
            <a:ext cx="2081719" cy="1605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10126" y="3198340"/>
            <a:ext cx="0" cy="85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388453" y="3219383"/>
            <a:ext cx="1" cy="85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69267" y="1593277"/>
            <a:ext cx="2081720" cy="4036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PSU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9266" y="5272391"/>
            <a:ext cx="2081720" cy="4036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PSU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75754" y="2002425"/>
            <a:ext cx="408562" cy="1191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169265" y="4077477"/>
            <a:ext cx="408562" cy="1191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1744884" y="2445189"/>
            <a:ext cx="12282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Acquisition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813420" y="4485878"/>
            <a:ext cx="12282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89641" y="4031057"/>
            <a:ext cx="2081719" cy="1605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Monitoring </a:t>
            </a:r>
            <a:endParaRPr lang="en-US" dirty="0" smtClean="0"/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489640" y="1583177"/>
            <a:ext cx="2081719" cy="160506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</a:t>
            </a:r>
          </a:p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530499" y="3183248"/>
            <a:ext cx="0" cy="85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60202" y="3201672"/>
            <a:ext cx="1" cy="858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89640" y="1567900"/>
            <a:ext cx="2081720" cy="4036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PSU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89639" y="5247014"/>
            <a:ext cx="2081720" cy="4036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PSU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143181" y="1981697"/>
            <a:ext cx="408562" cy="1191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62797" y="4052974"/>
            <a:ext cx="408562" cy="1191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6713735" y="2403991"/>
            <a:ext cx="12282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6733352" y="4485877"/>
            <a:ext cx="12282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Acquisition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257472" y="2245014"/>
            <a:ext cx="1232167" cy="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243207" y="4369095"/>
            <a:ext cx="246432" cy="6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233480" y="2245014"/>
            <a:ext cx="9727" cy="2133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250985" y="2411086"/>
            <a:ext cx="1238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50987" y="4375489"/>
            <a:ext cx="162118" cy="33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4406616" y="2415603"/>
            <a:ext cx="6489" cy="1959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37744" y="3460288"/>
            <a:ext cx="8741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Serial Links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660202" y="3481490"/>
            <a:ext cx="81624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Serial Links</a:t>
            </a:r>
            <a:endParaRPr lang="en-US" sz="11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50982" y="4994546"/>
            <a:ext cx="1232167" cy="2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8" idx="1"/>
          </p:cNvCxnSpPr>
          <p:nvPr/>
        </p:nvCxnSpPr>
        <p:spPr>
          <a:xfrm flipH="1" flipV="1">
            <a:off x="4250982" y="4826926"/>
            <a:ext cx="1238659" cy="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90984" y="2916195"/>
            <a:ext cx="3986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090984" y="2903838"/>
            <a:ext cx="0" cy="2090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211619" y="2916195"/>
            <a:ext cx="431532" cy="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615198" y="2923050"/>
            <a:ext cx="0" cy="1889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539904" y="2489105"/>
            <a:ext cx="654346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Discrete</a:t>
            </a:r>
          </a:p>
          <a:p>
            <a:r>
              <a:rPr lang="en-US" sz="1100" dirty="0" smtClean="0"/>
              <a:t>Signals</a:t>
            </a:r>
          </a:p>
        </p:txBody>
      </p:sp>
    </p:spTree>
    <p:extLst>
      <p:ext uri="{BB962C8B-B14F-4D97-AF65-F5344CB8AC3E}">
        <p14:creationId xmlns:p14="http://schemas.microsoft.com/office/powerpoint/2010/main" val="34326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Hall</dc:creator>
  <cp:lastModifiedBy>Brendan Hall</cp:lastModifiedBy>
  <cp:revision>6</cp:revision>
  <dcterms:created xsi:type="dcterms:W3CDTF">2017-06-23T17:25:49Z</dcterms:created>
  <dcterms:modified xsi:type="dcterms:W3CDTF">2017-06-23T21:06:19Z</dcterms:modified>
</cp:coreProperties>
</file>