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7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4099-0D0F-41B6-833A-548577812540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6E18-7BB4-45F6-8D45-1EC3294757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4099-0D0F-41B6-833A-548577812540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6E18-7BB4-45F6-8D45-1EC3294757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4099-0D0F-41B6-833A-548577812540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6E18-7BB4-45F6-8D45-1EC3294757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4099-0D0F-41B6-833A-548577812540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6E18-7BB4-45F6-8D45-1EC3294757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4099-0D0F-41B6-833A-548577812540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6E18-7BB4-45F6-8D45-1EC3294757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4099-0D0F-41B6-833A-548577812540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6E18-7BB4-45F6-8D45-1EC3294757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4099-0D0F-41B6-833A-548577812540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6E18-7BB4-45F6-8D45-1EC3294757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4099-0D0F-41B6-833A-548577812540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6E18-7BB4-45F6-8D45-1EC3294757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4099-0D0F-41B6-833A-548577812540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6E18-7BB4-45F6-8D45-1EC3294757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4099-0D0F-41B6-833A-548577812540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6E18-7BB4-45F6-8D45-1EC3294757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4099-0D0F-41B6-833A-548577812540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6E18-7BB4-45F6-8D45-1EC3294757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44099-0D0F-41B6-833A-548577812540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86E18-7BB4-45F6-8D45-1EC3294757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ight Arrow 109"/>
          <p:cNvSpPr/>
          <p:nvPr/>
        </p:nvSpPr>
        <p:spPr>
          <a:xfrm>
            <a:off x="1066800" y="2585621"/>
            <a:ext cx="6629400" cy="533400"/>
          </a:xfrm>
          <a:prstGeom prst="rightArrow">
            <a:avLst/>
          </a:prstGeom>
          <a:solidFill>
            <a:srgbClr val="D34817"/>
          </a:solidFill>
          <a:ln w="12700" cap="flat" cmpd="sng" algn="ctr">
            <a:solidFill>
              <a:srgbClr val="D3481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505200" y="2671346"/>
            <a:ext cx="120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>
                <a:solidFill>
                  <a:prstClr val="black"/>
                </a:solidFill>
                <a:latin typeface="Perpetua"/>
                <a:ea typeface="+mn-ea"/>
              </a:rPr>
              <a:t>Global Time</a:t>
            </a:r>
          </a:p>
        </p:txBody>
      </p:sp>
      <p:cxnSp>
        <p:nvCxnSpPr>
          <p:cNvPr id="112" name="Straight Connector 111"/>
          <p:cNvCxnSpPr/>
          <p:nvPr/>
        </p:nvCxnSpPr>
        <p:spPr>
          <a:xfrm>
            <a:off x="1143000" y="3709571"/>
            <a:ext cx="6172200" cy="0"/>
          </a:xfrm>
          <a:prstGeom prst="line">
            <a:avLst/>
          </a:prstGeom>
          <a:noFill/>
          <a:ln w="9525" cap="flat" cmpd="sng" algn="ctr">
            <a:solidFill>
              <a:srgbClr val="D34817">
                <a:shade val="60000"/>
                <a:satMod val="110000"/>
              </a:srgbClr>
            </a:solidFill>
            <a:prstDash val="solid"/>
          </a:ln>
          <a:effectLst/>
        </p:spPr>
      </p:cxnSp>
      <p:cxnSp>
        <p:nvCxnSpPr>
          <p:cNvPr id="113" name="Straight Connector 112"/>
          <p:cNvCxnSpPr/>
          <p:nvPr/>
        </p:nvCxnSpPr>
        <p:spPr>
          <a:xfrm>
            <a:off x="1295400" y="3557171"/>
            <a:ext cx="0" cy="381000"/>
          </a:xfrm>
          <a:prstGeom prst="line">
            <a:avLst/>
          </a:prstGeom>
          <a:noFill/>
          <a:ln w="9525" cap="flat" cmpd="sng" algn="ctr">
            <a:solidFill>
              <a:srgbClr val="D34817">
                <a:shade val="60000"/>
                <a:satMod val="110000"/>
              </a:srgbClr>
            </a:solidFill>
            <a:prstDash val="solid"/>
          </a:ln>
          <a:effectLst/>
        </p:spPr>
      </p:cxnSp>
      <p:cxnSp>
        <p:nvCxnSpPr>
          <p:cNvPr id="114" name="Straight Connector 113"/>
          <p:cNvCxnSpPr/>
          <p:nvPr/>
        </p:nvCxnSpPr>
        <p:spPr>
          <a:xfrm>
            <a:off x="4114800" y="3557171"/>
            <a:ext cx="0" cy="381000"/>
          </a:xfrm>
          <a:prstGeom prst="line">
            <a:avLst/>
          </a:prstGeom>
          <a:noFill/>
          <a:ln w="9525" cap="flat" cmpd="sng" algn="ctr">
            <a:solidFill>
              <a:srgbClr val="D34817">
                <a:shade val="60000"/>
                <a:satMod val="110000"/>
              </a:srgbClr>
            </a:solidFill>
            <a:prstDash val="solid"/>
          </a:ln>
          <a:effectLst/>
        </p:spPr>
      </p:cxnSp>
      <p:cxnSp>
        <p:nvCxnSpPr>
          <p:cNvPr id="115" name="Straight Connector 114"/>
          <p:cNvCxnSpPr/>
          <p:nvPr/>
        </p:nvCxnSpPr>
        <p:spPr>
          <a:xfrm>
            <a:off x="6781800" y="3557171"/>
            <a:ext cx="0" cy="381000"/>
          </a:xfrm>
          <a:prstGeom prst="line">
            <a:avLst/>
          </a:prstGeom>
          <a:noFill/>
          <a:ln w="9525" cap="flat" cmpd="sng" algn="ctr">
            <a:solidFill>
              <a:srgbClr val="D34817">
                <a:shade val="60000"/>
                <a:satMod val="110000"/>
              </a:srgbClr>
            </a:solidFill>
            <a:prstDash val="solid"/>
          </a:ln>
          <a:effectLst/>
        </p:spPr>
      </p:cxnSp>
      <p:sp>
        <p:nvSpPr>
          <p:cNvPr id="116" name="TextBox 115"/>
          <p:cNvSpPr txBox="1"/>
          <p:nvPr/>
        </p:nvSpPr>
        <p:spPr>
          <a:xfrm>
            <a:off x="4105275" y="3252371"/>
            <a:ext cx="4124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600" b="1" dirty="0" err="1">
                <a:solidFill>
                  <a:srgbClr val="D34817"/>
                </a:solidFill>
                <a:latin typeface="Perpetua"/>
                <a:ea typeface="+mn-ea"/>
              </a:rPr>
              <a:t>hyperperiod</a:t>
            </a:r>
            <a:r>
              <a:rPr lang="en-US" sz="1600" b="1" dirty="0">
                <a:solidFill>
                  <a:srgbClr val="D34817"/>
                </a:solidFill>
                <a:latin typeface="Perpetua"/>
                <a:ea typeface="+mn-ea"/>
              </a:rPr>
              <a:t> e.g. 1sec for a major frame @1hz</a:t>
            </a:r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4191000" y="3633371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D34817"/>
            </a:solidFill>
            <a:prstDash val="solid"/>
            <a:headEnd type="stealth"/>
            <a:tailEnd type="stealth"/>
          </a:ln>
          <a:effectLst/>
        </p:spPr>
      </p:cxnSp>
      <p:sp>
        <p:nvSpPr>
          <p:cNvPr id="129" name="Right Brace 128"/>
          <p:cNvSpPr/>
          <p:nvPr/>
        </p:nvSpPr>
        <p:spPr>
          <a:xfrm rot="5400000">
            <a:off x="1443038" y="3704810"/>
            <a:ext cx="180974" cy="438150"/>
          </a:xfrm>
          <a:prstGeom prst="rightBrace">
            <a:avLst/>
          </a:prstGeom>
          <a:noFill/>
          <a:ln w="9525" cap="flat" cmpd="sng" algn="ctr">
            <a:solidFill>
              <a:srgbClr val="D34817">
                <a:shade val="60000"/>
                <a:satMod val="11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752600" y="3700046"/>
            <a:ext cx="2190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600" b="1" dirty="0">
                <a:solidFill>
                  <a:srgbClr val="D34817"/>
                </a:solidFill>
                <a:latin typeface="Perpetua"/>
                <a:ea typeface="+mn-ea"/>
              </a:rPr>
              <a:t>phase offsets for clocks</a:t>
            </a:r>
          </a:p>
        </p:txBody>
      </p:sp>
      <p:cxnSp>
        <p:nvCxnSpPr>
          <p:cNvPr id="131" name="Straight Arrow Connector 130"/>
          <p:cNvCxnSpPr/>
          <p:nvPr/>
        </p:nvCxnSpPr>
        <p:spPr>
          <a:xfrm>
            <a:off x="1295400" y="3785771"/>
            <a:ext cx="457200" cy="0"/>
          </a:xfrm>
          <a:prstGeom prst="straightConnector1">
            <a:avLst/>
          </a:prstGeom>
          <a:noFill/>
          <a:ln w="22225" cap="flat" cmpd="sng" algn="ctr">
            <a:solidFill>
              <a:srgbClr val="D34817"/>
            </a:solidFill>
            <a:prstDash val="solid"/>
            <a:headEnd type="stealth"/>
            <a:tailEnd type="stealth"/>
          </a:ln>
          <a:effectLst/>
        </p:spPr>
      </p:cxnSp>
      <p:sp>
        <p:nvSpPr>
          <p:cNvPr id="132" name="Freeform 131"/>
          <p:cNvSpPr/>
          <p:nvPr/>
        </p:nvSpPr>
        <p:spPr>
          <a:xfrm>
            <a:off x="1752600" y="3480971"/>
            <a:ext cx="314325" cy="203200"/>
          </a:xfrm>
          <a:custGeom>
            <a:avLst/>
            <a:gdLst>
              <a:gd name="connsiteX0" fmla="*/ 0 w 314325"/>
              <a:gd name="connsiteY0" fmla="*/ 184150 h 203200"/>
              <a:gd name="connsiteX1" fmla="*/ 171450 w 314325"/>
              <a:gd name="connsiteY1" fmla="*/ 3175 h 203200"/>
              <a:gd name="connsiteX2" fmla="*/ 314325 w 314325"/>
              <a:gd name="connsiteY2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325" h="203200">
                <a:moveTo>
                  <a:pt x="0" y="184150"/>
                </a:moveTo>
                <a:cubicBezTo>
                  <a:pt x="59531" y="92075"/>
                  <a:pt x="119063" y="0"/>
                  <a:pt x="171450" y="3175"/>
                </a:cubicBezTo>
                <a:cubicBezTo>
                  <a:pt x="223837" y="6350"/>
                  <a:pt x="269081" y="104775"/>
                  <a:pt x="314325" y="203200"/>
                </a:cubicBezTo>
              </a:path>
            </a:pathLst>
          </a:custGeom>
          <a:noFill/>
          <a:ln w="22225" cap="flat" cmpd="sng" algn="ctr">
            <a:solidFill>
              <a:srgbClr val="D34817">
                <a:shade val="60000"/>
                <a:satMod val="110000"/>
              </a:srgbClr>
            </a:solidFill>
            <a:prstDash val="solid"/>
            <a:tailEnd type="stealth" w="lg" len="lg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133" name="Freeform 132"/>
          <p:cNvSpPr/>
          <p:nvPr/>
        </p:nvSpPr>
        <p:spPr>
          <a:xfrm>
            <a:off x="2800350" y="3471446"/>
            <a:ext cx="314325" cy="203200"/>
          </a:xfrm>
          <a:custGeom>
            <a:avLst/>
            <a:gdLst>
              <a:gd name="connsiteX0" fmla="*/ 0 w 314325"/>
              <a:gd name="connsiteY0" fmla="*/ 184150 h 203200"/>
              <a:gd name="connsiteX1" fmla="*/ 171450 w 314325"/>
              <a:gd name="connsiteY1" fmla="*/ 3175 h 203200"/>
              <a:gd name="connsiteX2" fmla="*/ 314325 w 314325"/>
              <a:gd name="connsiteY2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325" h="203200">
                <a:moveTo>
                  <a:pt x="0" y="184150"/>
                </a:moveTo>
                <a:cubicBezTo>
                  <a:pt x="59531" y="92075"/>
                  <a:pt x="119063" y="0"/>
                  <a:pt x="171450" y="3175"/>
                </a:cubicBezTo>
                <a:cubicBezTo>
                  <a:pt x="223837" y="6350"/>
                  <a:pt x="269081" y="104775"/>
                  <a:pt x="314325" y="203200"/>
                </a:cubicBezTo>
              </a:path>
            </a:pathLst>
          </a:custGeom>
          <a:noFill/>
          <a:ln w="22225" cap="flat" cmpd="sng" algn="ctr">
            <a:solidFill>
              <a:srgbClr val="D34817">
                <a:shade val="60000"/>
                <a:satMod val="110000"/>
              </a:srgbClr>
            </a:solidFill>
            <a:prstDash val="solid"/>
            <a:tailEnd type="stealth" w="lg" len="lg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134" name="Freeform 133"/>
          <p:cNvSpPr/>
          <p:nvPr/>
        </p:nvSpPr>
        <p:spPr>
          <a:xfrm>
            <a:off x="2114550" y="3452396"/>
            <a:ext cx="314325" cy="203200"/>
          </a:xfrm>
          <a:custGeom>
            <a:avLst/>
            <a:gdLst>
              <a:gd name="connsiteX0" fmla="*/ 0 w 314325"/>
              <a:gd name="connsiteY0" fmla="*/ 184150 h 203200"/>
              <a:gd name="connsiteX1" fmla="*/ 171450 w 314325"/>
              <a:gd name="connsiteY1" fmla="*/ 3175 h 203200"/>
              <a:gd name="connsiteX2" fmla="*/ 314325 w 314325"/>
              <a:gd name="connsiteY2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325" h="203200">
                <a:moveTo>
                  <a:pt x="0" y="184150"/>
                </a:moveTo>
                <a:cubicBezTo>
                  <a:pt x="59531" y="92075"/>
                  <a:pt x="119063" y="0"/>
                  <a:pt x="171450" y="3175"/>
                </a:cubicBezTo>
                <a:cubicBezTo>
                  <a:pt x="223837" y="6350"/>
                  <a:pt x="269081" y="104775"/>
                  <a:pt x="314325" y="203200"/>
                </a:cubicBezTo>
              </a:path>
            </a:pathLst>
          </a:custGeom>
          <a:noFill/>
          <a:ln w="22225" cap="flat" cmpd="sng" algn="ctr">
            <a:solidFill>
              <a:srgbClr val="D34817">
                <a:shade val="60000"/>
                <a:satMod val="110000"/>
              </a:srgbClr>
            </a:solidFill>
            <a:prstDash val="solid"/>
            <a:tailEnd type="stealth" w="lg" len="lg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135" name="Freeform 134"/>
          <p:cNvSpPr/>
          <p:nvPr/>
        </p:nvSpPr>
        <p:spPr>
          <a:xfrm>
            <a:off x="2476500" y="3452396"/>
            <a:ext cx="314325" cy="203200"/>
          </a:xfrm>
          <a:custGeom>
            <a:avLst/>
            <a:gdLst>
              <a:gd name="connsiteX0" fmla="*/ 0 w 314325"/>
              <a:gd name="connsiteY0" fmla="*/ 184150 h 203200"/>
              <a:gd name="connsiteX1" fmla="*/ 171450 w 314325"/>
              <a:gd name="connsiteY1" fmla="*/ 3175 h 203200"/>
              <a:gd name="connsiteX2" fmla="*/ 314325 w 314325"/>
              <a:gd name="connsiteY2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325" h="203200">
                <a:moveTo>
                  <a:pt x="0" y="184150"/>
                </a:moveTo>
                <a:cubicBezTo>
                  <a:pt x="59531" y="92075"/>
                  <a:pt x="119063" y="0"/>
                  <a:pt x="171450" y="3175"/>
                </a:cubicBezTo>
                <a:cubicBezTo>
                  <a:pt x="223837" y="6350"/>
                  <a:pt x="269081" y="104775"/>
                  <a:pt x="314325" y="203200"/>
                </a:cubicBezTo>
              </a:path>
            </a:pathLst>
          </a:custGeom>
          <a:noFill/>
          <a:ln w="22225" cap="flat" cmpd="sng" algn="ctr">
            <a:solidFill>
              <a:srgbClr val="D34817">
                <a:shade val="60000"/>
                <a:satMod val="110000"/>
              </a:srgbClr>
            </a:solidFill>
            <a:prstDash val="solid"/>
            <a:tailEnd type="stealth" w="lg" len="lg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cxnSp>
        <p:nvCxnSpPr>
          <p:cNvPr id="136" name="Straight Arrow Connector 135"/>
          <p:cNvCxnSpPr/>
          <p:nvPr/>
        </p:nvCxnSpPr>
        <p:spPr>
          <a:xfrm>
            <a:off x="2057400" y="3404771"/>
            <a:ext cx="381000" cy="0"/>
          </a:xfrm>
          <a:prstGeom prst="straightConnector1">
            <a:avLst/>
          </a:prstGeom>
          <a:noFill/>
          <a:ln w="22225" cap="flat" cmpd="sng" algn="ctr">
            <a:solidFill>
              <a:srgbClr val="D34817"/>
            </a:solidFill>
            <a:prstDash val="solid"/>
            <a:headEnd type="stealth"/>
            <a:tailEnd type="stealth"/>
          </a:ln>
          <a:effectLst/>
        </p:spPr>
      </p:cxnSp>
      <p:sp>
        <p:nvSpPr>
          <p:cNvPr id="137" name="Right Brace 136"/>
          <p:cNvSpPr/>
          <p:nvPr/>
        </p:nvSpPr>
        <p:spPr>
          <a:xfrm rot="5400000">
            <a:off x="2162175" y="3128546"/>
            <a:ext cx="209550" cy="342900"/>
          </a:xfrm>
          <a:prstGeom prst="rightBrace">
            <a:avLst/>
          </a:prstGeom>
          <a:noFill/>
          <a:ln w="9525" cap="flat" cmpd="sng" algn="ctr">
            <a:solidFill>
              <a:srgbClr val="D34817">
                <a:shade val="60000"/>
                <a:satMod val="110000"/>
              </a:srgbClr>
            </a:solidFill>
            <a:prstDash val="solid"/>
          </a:ln>
          <a:effectLst/>
          <a:scene3d>
            <a:camera prst="orthographicFront">
              <a:rot lat="0" lon="0" rev="10799999"/>
            </a:camera>
            <a:lightRig rig="threePt" dir="t"/>
          </a:scene3d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362200" y="3099971"/>
            <a:ext cx="1751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600" b="1" dirty="0">
                <a:solidFill>
                  <a:srgbClr val="D34817"/>
                </a:solidFill>
                <a:latin typeface="Perpetua"/>
                <a:ea typeface="+mn-ea"/>
              </a:rPr>
              <a:t>periods for clocks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19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Honeywell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Varadarajan, Srivatsan (MN10)</dc:creator>
  <cp:lastModifiedBy>Varadarajan, Srivatsan (MN10)</cp:lastModifiedBy>
  <cp:revision>4</cp:revision>
  <dcterms:created xsi:type="dcterms:W3CDTF">2015-07-22T16:52:00Z</dcterms:created>
  <dcterms:modified xsi:type="dcterms:W3CDTF">2015-07-22T17:57:05Z</dcterms:modified>
</cp:coreProperties>
</file>