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2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E179-B203-4CC8-93F3-2D092682C56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A43D-C3D7-45F1-9DE0-931CB64A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52951"/>
              </p:ext>
            </p:extLst>
          </p:nvPr>
        </p:nvGraphicFramePr>
        <p:xfrm>
          <a:off x="236539" y="533400"/>
          <a:ext cx="8678862" cy="5974080"/>
        </p:xfrm>
        <a:graphic>
          <a:graphicData uri="http://schemas.openxmlformats.org/drawingml/2006/table">
            <a:tbl>
              <a:tblPr firstRow="1" bandRow="1"/>
              <a:tblGrid>
                <a:gridCol w="525462"/>
                <a:gridCol w="2464562"/>
                <a:gridCol w="1418825"/>
                <a:gridCol w="2169716"/>
                <a:gridCol w="2100297"/>
              </a:tblGrid>
              <a:tr h="484339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Lemma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Property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(requiring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lemmas for proof)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sal-inf-bmc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Inductive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Proof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Depth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wbs_simple_7_7.sal </a:t>
                      </a:r>
                    </a:p>
                    <a:p>
                      <a:pPr algn="ctr"/>
                      <a:r>
                        <a:rPr lang="en-US" sz="1400" dirty="0" smtClean="0"/>
                        <a:t>(no faults)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wbs_simple_7_17.sal </a:t>
                      </a:r>
                    </a:p>
                    <a:p>
                      <a:pPr algn="ctr"/>
                      <a:r>
                        <a:rPr lang="en-US" sz="1400" dirty="0" smtClean="0"/>
                        <a:t>(with 1 fault</a:t>
                      </a:r>
                      <a:r>
                        <a:rPr lang="en-US" sz="1400" baseline="0" dirty="0" smtClean="0"/>
                        <a:t> MON a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48433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Real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wallclock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 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wallclock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/>
                        <a:t>clock_invariant</a:t>
                      </a:r>
                      <a:r>
                        <a:rPr lang="en-US" sz="1400" b="0" dirty="0" smtClean="0"/>
                        <a:t> ()</a:t>
                      </a:r>
                      <a:endParaRPr lang="en-US" sz="1400" b="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0m0.218s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0m0.184s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/>
                        <a:t>auto_mode_invariant</a:t>
                      </a:r>
                      <a:r>
                        <a:rPr lang="en-US" sz="1400" b="0" dirty="0" smtClean="0"/>
                        <a:t> ()</a:t>
                      </a:r>
                      <a:endParaRPr lang="en-US" sz="1400" b="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0m0.168s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0m0.179s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/>
                        <a:t>seen_rising_edge</a:t>
                      </a:r>
                      <a:r>
                        <a:rPr lang="en-US" sz="1400" b="0" dirty="0" smtClean="0"/>
                        <a:t> (1)</a:t>
                      </a:r>
                      <a:endParaRPr lang="en-US" sz="1400" b="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0m48.755s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1m14.270s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/>
                        <a:t>button_invariant</a:t>
                      </a:r>
                      <a:r>
                        <a:rPr lang="en-US" sz="1400" b="0" dirty="0" smtClean="0"/>
                        <a:t>(1,3)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0m0.239s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0m0.228s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/>
                        <a:t>cs</a:t>
                      </a:r>
                      <a:r>
                        <a:rPr lang="en-US" sz="1400" b="0" dirty="0" smtClean="0"/>
                        <a:t> (1,2,3,4)</a:t>
                      </a:r>
                    </a:p>
                    <a:p>
                      <a:pPr algn="l"/>
                      <a:r>
                        <a:rPr lang="en-US" sz="1400" b="0" dirty="0" err="1" smtClean="0"/>
                        <a:t>cs_b</a:t>
                      </a:r>
                      <a:r>
                        <a:rPr lang="en-US" sz="1400" b="0" baseline="0" dirty="0" smtClean="0"/>
                        <a:t> (1,2,3,4,6)</a:t>
                      </a:r>
                      <a:endParaRPr lang="en-US" sz="1400" b="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11</a:t>
                      </a:r>
                    </a:p>
                    <a:p>
                      <a:pPr algn="l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0m44.571s</a:t>
                      </a:r>
                    </a:p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-</a:t>
                      </a:r>
                    </a:p>
                    <a:p>
                      <a:pPr algn="l"/>
                      <a:r>
                        <a:rPr lang="en-US" sz="1400" dirty="0" smtClean="0"/>
                        <a:t>0m28.207s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fixed_fault_mon_a_fail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0m0.272s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button_phase_invariant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(1,2,3,4)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0m10.159s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28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disagree_a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(1,3,4,5)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0m13.134s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disagree_b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(1,3,4,5)/(1,3,4,5,6,7)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0m16.375s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0m9.821s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channel_a_in_control</a:t>
                      </a: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(1,3,4,5)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0m26.284s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channel_b_in_control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(1,3,4,5,6,7)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0m21.653s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  <a:tr h="484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channel_a_or_b_in_control</a:t>
                      </a: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(1,3,4,5,6,7) 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 smtClean="0"/>
                        <a:t>0m42.375s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9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Varadarajan, Srivatsan (MN10)</dc:creator>
  <cp:lastModifiedBy>Varadarajan, Srivatsan (MN10)</cp:lastModifiedBy>
  <cp:revision>10</cp:revision>
  <dcterms:created xsi:type="dcterms:W3CDTF">2016-07-25T05:33:39Z</dcterms:created>
  <dcterms:modified xsi:type="dcterms:W3CDTF">2016-08-05T13:54:41Z</dcterms:modified>
</cp:coreProperties>
</file>