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3E3B-811A-4A60-8CFF-3718B53592C1}" type="datetimeFigureOut">
              <a:rPr lang="en-US" smtClean="0"/>
              <a:pPr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5FC1-C221-4B0B-9F33-5159F86CA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57200" y="1371600"/>
            <a:ext cx="2438400" cy="27432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3028950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T</a:t>
            </a:r>
          </a:p>
        </p:txBody>
      </p:sp>
      <p:pic>
        <p:nvPicPr>
          <p:cNvPr id="79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533400" cy="533400"/>
          </a:xfrm>
          <a:prstGeom prst="rect">
            <a:avLst/>
          </a:prstGeom>
          <a:noFill/>
        </p:spPr>
      </p:pic>
      <p:cxnSp>
        <p:nvCxnSpPr>
          <p:cNvPr id="80" name="Straight Arrow Connector 79"/>
          <p:cNvCxnSpPr/>
          <p:nvPr/>
        </p:nvCxnSpPr>
        <p:spPr>
          <a:xfrm>
            <a:off x="2895600" y="2619375"/>
            <a:ext cx="2057400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4953000" y="134737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52650" y="1371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Tx@T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57400" y="2514600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 dirty="0">
                <a:solidFill>
                  <a:srgbClr val="0070C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00300" y="2965906"/>
            <a:ext cx="228600" cy="21544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 dirty="0">
                <a:solidFill>
                  <a:srgbClr val="0070C0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00300" y="2737306"/>
            <a:ext cx="228600" cy="21544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 dirty="0">
                <a:solidFill>
                  <a:srgbClr val="0070C0"/>
                </a:solidFill>
                <a:latin typeface="Perpetua"/>
                <a:ea typeface="+mn-ea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90775" y="2181225"/>
            <a:ext cx="228600" cy="21544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 dirty="0">
                <a:solidFill>
                  <a:srgbClr val="0070C0"/>
                </a:solidFill>
                <a:latin typeface="Perpetua"/>
                <a:ea typeface="+mn-ea"/>
              </a:rPr>
              <a:t>k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2312559" y="2421367"/>
            <a:ext cx="31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Perpetua"/>
                <a:ea typeface="+mn-ea"/>
              </a:rPr>
              <a:t>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43881" y="4886325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800" b="1" dirty="0">
              <a:solidFill>
                <a:srgbClr val="0070C0"/>
              </a:solidFill>
              <a:latin typeface="Perpetu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04410" y="4876800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FF0000"/>
                </a:solidFill>
                <a:latin typeface="Perpetua"/>
                <a:ea typeface="+mn-ea"/>
              </a:rPr>
              <a:t>Sampling</a:t>
            </a:r>
            <a:endParaRPr lang="en-US" sz="1400" b="1" dirty="0">
              <a:solidFill>
                <a:srgbClr val="FF0000"/>
              </a:solidFill>
              <a:latin typeface="Perpetua"/>
              <a:ea typeface="+mn-ea"/>
              <a:sym typeface="Wingdings" pitchFamily="2" charset="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81125" y="4492823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00B050"/>
                </a:solidFill>
                <a:latin typeface="Perpetua"/>
                <a:ea typeface="+mn-ea"/>
                <a:sym typeface="Wingdings" pitchFamily="2" charset="2"/>
              </a:rPr>
              <a:t>Queuing </a:t>
            </a:r>
            <a:r>
              <a:rPr lang="en-US" sz="1400" b="1" dirty="0">
                <a:solidFill>
                  <a:srgbClr val="00B050"/>
                </a:solidFill>
                <a:latin typeface="Perpetua"/>
                <a:ea typeface="+mn-ea"/>
                <a:sym typeface="Wingdings" pitchFamily="2" charset="2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Perpetua"/>
                <a:ea typeface="+mn-ea"/>
                <a:sym typeface="Wingdings" pitchFamily="2" charset="2"/>
              </a:rPr>
              <a:t>FIFO queue size k)</a:t>
            </a:r>
            <a:endParaRPr lang="en-US" sz="1400" b="1" u="sng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43881" y="4495800"/>
            <a:ext cx="228600" cy="21544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800" b="1" dirty="0">
              <a:solidFill>
                <a:srgbClr val="0070C0"/>
              </a:solidFill>
              <a:latin typeface="Perpetua"/>
              <a:ea typeface="+mn-ea"/>
            </a:endParaRPr>
          </a:p>
        </p:txBody>
      </p:sp>
      <p:grpSp>
        <p:nvGrpSpPr>
          <p:cNvPr id="92" name="Group 94"/>
          <p:cNvGrpSpPr/>
          <p:nvPr/>
        </p:nvGrpSpPr>
        <p:grpSpPr>
          <a:xfrm>
            <a:off x="1209675" y="2562218"/>
            <a:ext cx="549775" cy="485780"/>
            <a:chOff x="1005369" y="1752600"/>
            <a:chExt cx="709131" cy="515845"/>
          </a:xfrm>
        </p:grpSpPr>
        <p:grpSp>
          <p:nvGrpSpPr>
            <p:cNvPr id="93" name="Group 92"/>
            <p:cNvGrpSpPr/>
            <p:nvPr/>
          </p:nvGrpSpPr>
          <p:grpSpPr>
            <a:xfrm>
              <a:off x="1076325" y="1752600"/>
              <a:ext cx="638175" cy="323850"/>
              <a:chOff x="1076325" y="1752600"/>
              <a:chExt cx="638175" cy="323850"/>
            </a:xfrm>
          </p:grpSpPr>
          <p:sp>
            <p:nvSpPr>
              <p:cNvPr id="95" name="Curved Right Arrow 94"/>
              <p:cNvSpPr/>
              <p:nvPr/>
            </p:nvSpPr>
            <p:spPr>
              <a:xfrm>
                <a:off x="1076325" y="1771650"/>
                <a:ext cx="304800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96" name="Curved Left Arrow 95"/>
              <p:cNvSpPr/>
              <p:nvPr/>
            </p:nvSpPr>
            <p:spPr>
              <a:xfrm>
                <a:off x="1409700" y="1752600"/>
                <a:ext cx="304800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005369" y="2006834"/>
              <a:ext cx="688008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Produce</a:t>
              </a:r>
            </a:p>
          </p:txBody>
        </p:sp>
      </p:grpSp>
      <p:sp>
        <p:nvSpPr>
          <p:cNvPr id="97" name="Arc 96"/>
          <p:cNvSpPr/>
          <p:nvPr/>
        </p:nvSpPr>
        <p:spPr>
          <a:xfrm rot="5400000">
            <a:off x="1766887" y="2738438"/>
            <a:ext cx="447675" cy="552450"/>
          </a:xfrm>
          <a:prstGeom prst="arc">
            <a:avLst>
              <a:gd name="adj1" fmla="val 15784637"/>
              <a:gd name="adj2" fmla="val 5894384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8" name="Arc 97"/>
          <p:cNvSpPr/>
          <p:nvPr/>
        </p:nvSpPr>
        <p:spPr>
          <a:xfrm rot="5400000">
            <a:off x="1828800" y="2800350"/>
            <a:ext cx="381000" cy="990600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953000" y="1271171"/>
            <a:ext cx="0" cy="381000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none"/>
          </a:ln>
          <a:effectLst/>
        </p:spPr>
      </p:cxnSp>
      <p:sp>
        <p:nvSpPr>
          <p:cNvPr id="100" name="Curved Right Arrow 99"/>
          <p:cNvSpPr/>
          <p:nvPr/>
        </p:nvSpPr>
        <p:spPr>
          <a:xfrm>
            <a:off x="2676525" y="2838450"/>
            <a:ext cx="152400" cy="287036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1" name="Curved Right Arrow 100"/>
          <p:cNvSpPr/>
          <p:nvPr/>
        </p:nvSpPr>
        <p:spPr>
          <a:xfrm>
            <a:off x="2695575" y="2552700"/>
            <a:ext cx="152400" cy="287036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" name="Curved Right Arrow 101"/>
          <p:cNvSpPr/>
          <p:nvPr/>
        </p:nvSpPr>
        <p:spPr>
          <a:xfrm>
            <a:off x="2686050" y="2238375"/>
            <a:ext cx="152400" cy="287036"/>
          </a:xfrm>
          <a:prstGeom prst="curvedRightArrow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grpSp>
        <p:nvGrpSpPr>
          <p:cNvPr id="103" name="Group 109"/>
          <p:cNvGrpSpPr/>
          <p:nvPr/>
        </p:nvGrpSpPr>
        <p:grpSpPr>
          <a:xfrm>
            <a:off x="2847975" y="1981197"/>
            <a:ext cx="1981200" cy="462928"/>
            <a:chOff x="980798" y="1752600"/>
            <a:chExt cx="2555470" cy="491578"/>
          </a:xfrm>
        </p:grpSpPr>
        <p:grpSp>
          <p:nvGrpSpPr>
            <p:cNvPr id="104" name="Group 92"/>
            <p:cNvGrpSpPr/>
            <p:nvPr/>
          </p:nvGrpSpPr>
          <p:grpSpPr>
            <a:xfrm>
              <a:off x="1076325" y="1752600"/>
              <a:ext cx="638175" cy="323850"/>
              <a:chOff x="1076325" y="1752600"/>
              <a:chExt cx="638175" cy="323850"/>
            </a:xfrm>
          </p:grpSpPr>
          <p:sp>
            <p:nvSpPr>
              <p:cNvPr id="106" name="Curved Right Arrow 105"/>
              <p:cNvSpPr/>
              <p:nvPr/>
            </p:nvSpPr>
            <p:spPr>
              <a:xfrm>
                <a:off x="1076325" y="1771650"/>
                <a:ext cx="304800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107" name="Curved Left Arrow 106"/>
              <p:cNvSpPr/>
              <p:nvPr/>
            </p:nvSpPr>
            <p:spPr>
              <a:xfrm>
                <a:off x="1409700" y="1752600"/>
                <a:ext cx="304800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80798" y="1966377"/>
              <a:ext cx="2555470" cy="27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Produce (Channel Transmit)</a:t>
              </a: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4953000" y="1271171"/>
            <a:ext cx="2057400" cy="1905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7010400" y="152400"/>
            <a:ext cx="1752600" cy="2028113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96200" y="1524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Node R</a:t>
            </a:r>
            <a:r>
              <a:rPr lang="en-US" b="1" baseline="-25000" dirty="0">
                <a:solidFill>
                  <a:srgbClr val="9B2D1F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6892019" y="951402"/>
            <a:ext cx="604606" cy="21544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800" b="1" dirty="0">
              <a:solidFill>
                <a:srgbClr val="0070C0"/>
              </a:solidFill>
              <a:latin typeface="Perpetua"/>
              <a:ea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91400" y="1118771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800" b="1" dirty="0">
              <a:solidFill>
                <a:srgbClr val="0070C0"/>
              </a:solidFill>
              <a:latin typeface="Perpetua"/>
              <a:ea typeface="+mn-ea"/>
            </a:endParaRPr>
          </a:p>
        </p:txBody>
      </p:sp>
      <p:grpSp>
        <p:nvGrpSpPr>
          <p:cNvPr id="115" name="Group 138"/>
          <p:cNvGrpSpPr/>
          <p:nvPr/>
        </p:nvGrpSpPr>
        <p:grpSpPr>
          <a:xfrm>
            <a:off x="4953000" y="2402444"/>
            <a:ext cx="3069215" cy="797956"/>
            <a:chOff x="4876800" y="2286001"/>
            <a:chExt cx="3069215" cy="797956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4876800" y="2743200"/>
              <a:ext cx="19812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17" name="Rectangle 116"/>
            <p:cNvSpPr/>
            <p:nvPr/>
          </p:nvSpPr>
          <p:spPr>
            <a:xfrm>
              <a:off x="6934200" y="2286001"/>
              <a:ext cx="990600" cy="761999"/>
            </a:xfrm>
            <a:prstGeom prst="rect">
              <a:avLst/>
            </a:prstGeom>
            <a:noFill/>
            <a:ln w="381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934200" y="271462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Node R</a:t>
              </a:r>
              <a:r>
                <a:rPr kumimoji="0" 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2</a:t>
              </a:r>
            </a:p>
          </p:txBody>
        </p:sp>
      </p:grpSp>
      <p:grpSp>
        <p:nvGrpSpPr>
          <p:cNvPr id="119" name="Group 139"/>
          <p:cNvGrpSpPr/>
          <p:nvPr/>
        </p:nvGrpSpPr>
        <p:grpSpPr>
          <a:xfrm>
            <a:off x="4953000" y="3347621"/>
            <a:ext cx="3069215" cy="761999"/>
            <a:chOff x="4876800" y="2286001"/>
            <a:chExt cx="3069215" cy="761999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4876800" y="2743200"/>
              <a:ext cx="19812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1" name="Rectangle 120"/>
            <p:cNvSpPr/>
            <p:nvPr/>
          </p:nvSpPr>
          <p:spPr>
            <a:xfrm>
              <a:off x="6934200" y="2286001"/>
              <a:ext cx="990600" cy="761999"/>
            </a:xfrm>
            <a:prstGeom prst="rect">
              <a:avLst/>
            </a:prstGeom>
            <a:noFill/>
            <a:ln w="381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934200" y="2667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Node R</a:t>
              </a:r>
              <a:r>
                <a:rPr kumimoji="0" lang="en-US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3</a:t>
              </a:r>
            </a:p>
          </p:txBody>
        </p:sp>
      </p:grpSp>
      <p:grpSp>
        <p:nvGrpSpPr>
          <p:cNvPr id="123" name="Group 143"/>
          <p:cNvGrpSpPr/>
          <p:nvPr/>
        </p:nvGrpSpPr>
        <p:grpSpPr>
          <a:xfrm>
            <a:off x="4972050" y="4595396"/>
            <a:ext cx="3086849" cy="761999"/>
            <a:chOff x="4876800" y="2286001"/>
            <a:chExt cx="3086849" cy="761999"/>
          </a:xfrm>
        </p:grpSpPr>
        <p:cxnSp>
          <p:nvCxnSpPr>
            <p:cNvPr id="124" name="Straight Arrow Connector 123"/>
            <p:cNvCxnSpPr/>
            <p:nvPr/>
          </p:nvCxnSpPr>
          <p:spPr>
            <a:xfrm>
              <a:off x="4876800" y="2743200"/>
              <a:ext cx="19812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25" name="Rectangle 124"/>
            <p:cNvSpPr/>
            <p:nvPr/>
          </p:nvSpPr>
          <p:spPr>
            <a:xfrm>
              <a:off x="6934200" y="2286001"/>
              <a:ext cx="990600" cy="761999"/>
            </a:xfrm>
            <a:prstGeom prst="rect">
              <a:avLst/>
            </a:prstGeom>
            <a:noFill/>
            <a:ln w="381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34200" y="266700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Node 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R</a:t>
              </a:r>
              <a:r>
                <a:rPr kumimoji="0" lang="en-US" sz="1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n</a:t>
              </a:r>
              <a:endPara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Perpetua"/>
                <a:ea typeface="+mn-ea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 rot="16200000">
            <a:off x="7265559" y="4146793"/>
            <a:ext cx="31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200" b="1" dirty="0">
                <a:solidFill>
                  <a:srgbClr val="9B2D1F"/>
                </a:solidFill>
                <a:latin typeface="Perpetua"/>
                <a:ea typeface="+mn-ea"/>
              </a:rPr>
              <a:t>…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53000" y="279517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53000" y="386197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953000" y="508117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Channel Delay </a:t>
            </a:r>
            <a:r>
              <a:rPr lang="en-US" sz="1600" b="1" dirty="0" err="1">
                <a:solidFill>
                  <a:srgbClr val="D34817"/>
                </a:solidFill>
                <a:latin typeface="Perpetua"/>
                <a:ea typeface="+mn-ea"/>
              </a:rPr>
              <a:t>D</a:t>
            </a:r>
            <a:r>
              <a:rPr lang="en-US" sz="1600" b="1" baseline="-25000" dirty="0" err="1">
                <a:solidFill>
                  <a:srgbClr val="D34817"/>
                </a:solidFill>
                <a:latin typeface="Perpetua"/>
                <a:ea typeface="+mn-ea"/>
              </a:rPr>
              <a:t>n</a:t>
            </a:r>
            <a:endParaRPr lang="en-US" sz="1600" b="1" baseline="-25000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pic>
        <p:nvPicPr>
          <p:cNvPr id="131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524000"/>
            <a:ext cx="533400" cy="533400"/>
          </a:xfrm>
          <a:prstGeom prst="rect">
            <a:avLst/>
          </a:prstGeom>
          <a:noFill/>
        </p:spPr>
      </p:pic>
      <p:grpSp>
        <p:nvGrpSpPr>
          <p:cNvPr id="132" name="Group 154"/>
          <p:cNvGrpSpPr/>
          <p:nvPr/>
        </p:nvGrpSpPr>
        <p:grpSpPr>
          <a:xfrm>
            <a:off x="7696200" y="452021"/>
            <a:ext cx="739305" cy="501027"/>
            <a:chOff x="1005369" y="1752600"/>
            <a:chExt cx="953598" cy="532036"/>
          </a:xfrm>
        </p:grpSpPr>
        <p:grpSp>
          <p:nvGrpSpPr>
            <p:cNvPr id="133" name="Group 92"/>
            <p:cNvGrpSpPr/>
            <p:nvPr/>
          </p:nvGrpSpPr>
          <p:grpSpPr>
            <a:xfrm>
              <a:off x="1076325" y="1752600"/>
              <a:ext cx="638175" cy="323850"/>
              <a:chOff x="1076325" y="1752600"/>
              <a:chExt cx="638175" cy="323850"/>
            </a:xfrm>
          </p:grpSpPr>
          <p:sp>
            <p:nvSpPr>
              <p:cNvPr id="135" name="Curved Right Arrow 134"/>
              <p:cNvSpPr/>
              <p:nvPr/>
            </p:nvSpPr>
            <p:spPr>
              <a:xfrm>
                <a:off x="1076325" y="1771650"/>
                <a:ext cx="304800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136" name="Curved Left Arrow 135"/>
              <p:cNvSpPr/>
              <p:nvPr/>
            </p:nvSpPr>
            <p:spPr>
              <a:xfrm>
                <a:off x="1409700" y="1752600"/>
                <a:ext cx="304800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005369" y="2006835"/>
              <a:ext cx="953598" cy="27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Consume</a:t>
              </a:r>
            </a:p>
          </p:txBody>
        </p:sp>
      </p:grpSp>
      <p:grpSp>
        <p:nvGrpSpPr>
          <p:cNvPr id="137" name="Group 159"/>
          <p:cNvGrpSpPr/>
          <p:nvPr/>
        </p:nvGrpSpPr>
        <p:grpSpPr>
          <a:xfrm>
            <a:off x="5181600" y="1661695"/>
            <a:ext cx="1899666" cy="491498"/>
            <a:chOff x="317360" y="1752600"/>
            <a:chExt cx="2450302" cy="521916"/>
          </a:xfrm>
        </p:grpSpPr>
        <p:grpSp>
          <p:nvGrpSpPr>
            <p:cNvPr id="138" name="Group 92"/>
            <p:cNvGrpSpPr/>
            <p:nvPr/>
          </p:nvGrpSpPr>
          <p:grpSpPr>
            <a:xfrm>
              <a:off x="1530905" y="1752600"/>
              <a:ext cx="638176" cy="323850"/>
              <a:chOff x="1530905" y="1752600"/>
              <a:chExt cx="638176" cy="323850"/>
            </a:xfrm>
          </p:grpSpPr>
          <p:sp>
            <p:nvSpPr>
              <p:cNvPr id="140" name="Curved Right Arrow 139"/>
              <p:cNvSpPr/>
              <p:nvPr/>
            </p:nvSpPr>
            <p:spPr>
              <a:xfrm>
                <a:off x="1530905" y="1771650"/>
                <a:ext cx="304799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141" name="Curved Left Arrow 140"/>
              <p:cNvSpPr/>
              <p:nvPr/>
            </p:nvSpPr>
            <p:spPr>
              <a:xfrm>
                <a:off x="1864280" y="1752600"/>
                <a:ext cx="304801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317360" y="1996715"/>
              <a:ext cx="2450302" cy="27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Consume  (Channel</a:t>
              </a:r>
              <a:r>
                <a:rPr kumimoji="0" lang="en-US" sz="1100" b="1" i="0" u="none" strike="noStrike" kern="0" cap="none" spc="0" normalizeH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  <a:latin typeface="Perpetua"/>
                  <a:ea typeface="+mn-ea"/>
                </a:rPr>
                <a:t>Receive)</a:t>
              </a:r>
            </a:p>
          </p:txBody>
        </p:sp>
      </p:grpSp>
      <p:sp>
        <p:nvSpPr>
          <p:cNvPr id="142" name="Arc 141"/>
          <p:cNvSpPr/>
          <p:nvPr/>
        </p:nvSpPr>
        <p:spPr>
          <a:xfrm rot="5400000">
            <a:off x="2743200" y="1495425"/>
            <a:ext cx="381000" cy="838200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3" name="Arc 142"/>
          <p:cNvSpPr/>
          <p:nvPr/>
        </p:nvSpPr>
        <p:spPr>
          <a:xfrm rot="5400000">
            <a:off x="2490788" y="1443038"/>
            <a:ext cx="381000" cy="981074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4" name="Arc 143"/>
          <p:cNvSpPr/>
          <p:nvPr/>
        </p:nvSpPr>
        <p:spPr>
          <a:xfrm rot="5400000">
            <a:off x="6834188" y="1142584"/>
            <a:ext cx="447675" cy="552450"/>
          </a:xfrm>
          <a:prstGeom prst="arc">
            <a:avLst>
              <a:gd name="adj1" fmla="val 15784637"/>
              <a:gd name="adj2" fmla="val 5894384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5" name="Arc 144"/>
          <p:cNvSpPr/>
          <p:nvPr/>
        </p:nvSpPr>
        <p:spPr>
          <a:xfrm rot="5400000">
            <a:off x="7048499" y="1090198"/>
            <a:ext cx="457201" cy="685799"/>
          </a:xfrm>
          <a:prstGeom prst="arc">
            <a:avLst>
              <a:gd name="adj1" fmla="val 15784637"/>
              <a:gd name="adj2" fmla="val 5894384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1080000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6" name="Arc 145"/>
          <p:cNvSpPr/>
          <p:nvPr/>
        </p:nvSpPr>
        <p:spPr>
          <a:xfrm rot="5400000">
            <a:off x="7277100" y="318671"/>
            <a:ext cx="381000" cy="609600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7" name="Arc 146"/>
          <p:cNvSpPr/>
          <p:nvPr/>
        </p:nvSpPr>
        <p:spPr>
          <a:xfrm rot="2000405">
            <a:off x="7455601" y="663894"/>
            <a:ext cx="306929" cy="335790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026" name="Picture 2" descr="C:\Users\E145685\AppData\Local\Microsoft\Windows\Temporary Internet Files\Content.IE5\519MDG1V\mail_sen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56203"/>
            <a:ext cx="482397" cy="482397"/>
          </a:xfrm>
          <a:prstGeom prst="rect">
            <a:avLst/>
          </a:prstGeom>
          <a:noFill/>
        </p:spPr>
      </p:pic>
      <p:sp>
        <p:nvSpPr>
          <p:cNvPr id="182" name="TextBox 181"/>
          <p:cNvSpPr txBox="1"/>
          <p:nvPr/>
        </p:nvSpPr>
        <p:spPr>
          <a:xfrm>
            <a:off x="1066800" y="36576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Perpetua"/>
                <a:ea typeface="+mn-ea"/>
              </a:rPr>
              <a:t>Message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9B2D1F"/>
                </a:solidFill>
                <a:latin typeface="Perpetua"/>
              </a:rPr>
              <a:t>M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Perpetua"/>
              <a:ea typeface="+mn-ea"/>
            </a:endParaRPr>
          </a:p>
        </p:txBody>
      </p:sp>
      <p:pic>
        <p:nvPicPr>
          <p:cNvPr id="185" name="Picture 2" descr="C:\Users\E145685\AppData\Local\Microsoft\Windows\Temporary Internet Files\Content.IE5\519MDG1V\mail_send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904875"/>
            <a:ext cx="482397" cy="482397"/>
          </a:xfrm>
          <a:prstGeom prst="rect">
            <a:avLst/>
          </a:prstGeom>
          <a:noFill/>
        </p:spPr>
      </p:pic>
      <p:sp>
        <p:nvSpPr>
          <p:cNvPr id="186" name="TextBox 185"/>
          <p:cNvSpPr txBox="1"/>
          <p:nvPr/>
        </p:nvSpPr>
        <p:spPr>
          <a:xfrm>
            <a:off x="8115300" y="9525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Perpetua"/>
                <a:ea typeface="+mn-ea"/>
              </a:rPr>
              <a:t>Message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9B2D1F"/>
                </a:solidFill>
                <a:latin typeface="Perpetua"/>
              </a:rPr>
              <a:t>M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  <a:latin typeface="Perpetua"/>
              <a:ea typeface="+mn-ea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934200" y="16668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Rx@T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+D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934200" y="24765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Rx@T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+D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2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915150" y="34671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Rx@T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+D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3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43725" y="47625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Rx@T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1</a:t>
            </a:r>
            <a:r>
              <a:rPr lang="en-US" sz="1600" b="1" dirty="0">
                <a:solidFill>
                  <a:srgbClr val="D34817"/>
                </a:solidFill>
                <a:latin typeface="Perpetua"/>
                <a:ea typeface="+mn-ea"/>
              </a:rPr>
              <a:t>+D</a:t>
            </a:r>
            <a:r>
              <a:rPr lang="en-US" sz="1600" b="1" baseline="-25000" dirty="0">
                <a:solidFill>
                  <a:srgbClr val="D34817"/>
                </a:solidFill>
                <a:latin typeface="Perpetua"/>
                <a:ea typeface="+mn-ea"/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5</cp:revision>
  <dcterms:created xsi:type="dcterms:W3CDTF">2015-07-24T12:34:53Z</dcterms:created>
  <dcterms:modified xsi:type="dcterms:W3CDTF">2015-07-24T14:56:51Z</dcterms:modified>
</cp:coreProperties>
</file>