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135FC-F144-4C79-A8F8-9BCF342F744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BE57A-2CCD-4FEB-9FE8-B5844C7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825CD-9761-4D37-AAE8-434BA9E992B1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4E8C-1E91-4EBE-B2CE-1B2BDFF1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497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4E8C-1E91-4EBE-B2CE-1B2BDFF1CC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99D6-70E9-4875-9E52-BCB1BF831EA8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37D1-30FB-47B6-A6F7-09F1AF72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3355257" y="253952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3507657" y="2387128"/>
            <a:ext cx="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0" name="Right Brace 29"/>
          <p:cNvSpPr/>
          <p:nvPr/>
        </p:nvSpPr>
        <p:spPr>
          <a:xfrm rot="5400000">
            <a:off x="4374833" y="1878447"/>
            <a:ext cx="113498" cy="180974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68416" y="1822176"/>
            <a:ext cx="14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Perpetua"/>
              </a:rPr>
              <a:t>time ‘0’ of model</a:t>
            </a:r>
            <a:endParaRPr lang="en-US" sz="1400" b="1" dirty="0">
              <a:latin typeface="Perpetu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507657" y="2615728"/>
            <a:ext cx="1828800" cy="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33" name="Freeform 32"/>
          <p:cNvSpPr/>
          <p:nvPr/>
        </p:nvSpPr>
        <p:spPr>
          <a:xfrm>
            <a:off x="5336456" y="2129954"/>
            <a:ext cx="1319981" cy="358079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553035" y="3223307"/>
            <a:ext cx="1920364" cy="6658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511073" y="3584371"/>
            <a:ext cx="1173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clocked </a:t>
            </a:r>
            <a:r>
              <a:rPr lang="en-US" sz="1400" b="1" dirty="0"/>
              <a:t>a</a:t>
            </a:r>
            <a:r>
              <a:rPr lang="en-US" sz="1400" b="1" dirty="0" smtClean="0"/>
              <a:t>tom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69340" y="3342284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(startup, phase, period)</a:t>
            </a:r>
            <a:endParaRPr lang="en-US" sz="1200" b="1" dirty="0"/>
          </a:p>
        </p:txBody>
      </p:sp>
      <p:sp>
        <p:nvSpPr>
          <p:cNvPr id="46" name="Down Arrow 45"/>
          <p:cNvSpPr/>
          <p:nvPr/>
        </p:nvSpPr>
        <p:spPr>
          <a:xfrm>
            <a:off x="3450056" y="2077884"/>
            <a:ext cx="115202" cy="2174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284837" y="2068852"/>
            <a:ext cx="1371600" cy="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5742038" y="2310927"/>
            <a:ext cx="58994" cy="2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656437" y="2123720"/>
            <a:ext cx="1319981" cy="358079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62019" y="2304693"/>
            <a:ext cx="58994" cy="2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998541" y="2104430"/>
            <a:ext cx="1319981" cy="358079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404123" y="2285403"/>
            <a:ext cx="58994" cy="201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336456" y="2615728"/>
            <a:ext cx="464576" cy="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61" name="Right Brace 60"/>
          <p:cNvSpPr/>
          <p:nvPr/>
        </p:nvSpPr>
        <p:spPr>
          <a:xfrm rot="16200000">
            <a:off x="5905193" y="1260354"/>
            <a:ext cx="113498" cy="1371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62" name="Right Brace 61"/>
          <p:cNvSpPr/>
          <p:nvPr/>
        </p:nvSpPr>
        <p:spPr>
          <a:xfrm rot="5400000">
            <a:off x="5542549" y="2546603"/>
            <a:ext cx="113498" cy="457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/>
          <a:lstStyle/>
          <a:p>
            <a:pPr>
              <a:defRPr/>
            </a:pPr>
            <a:endParaRPr lang="en-US" kern="0">
              <a:solidFill>
                <a:prstClr val="black"/>
              </a:solidFill>
              <a:latin typeface="Perpetu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77797" y="2768128"/>
            <a:ext cx="722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startup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5273684" y="2765448"/>
            <a:ext cx="627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phase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5601583" y="166828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period</a:t>
            </a:r>
            <a:endParaRPr lang="en-US" sz="14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18" y="3368561"/>
            <a:ext cx="250722" cy="2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0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newvalue1" value=""/>
</sisl>
</file>

<file path=customXml/itemProps1.xml><?xml version="1.0" encoding="utf-8"?>
<ds:datastoreItem xmlns:ds="http://schemas.openxmlformats.org/officeDocument/2006/customXml" ds:itemID="{8DF25D45-7413-465B-A421-E5805D1F42DE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Perpetua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Varadarajan, Srivatsan</dc:creator>
  <cp:lastModifiedBy>Varadarajan, Srivatsan</cp:lastModifiedBy>
  <cp:revision>7</cp:revision>
  <dcterms:created xsi:type="dcterms:W3CDTF">2017-06-30T01:35:09Z</dcterms:created>
  <dcterms:modified xsi:type="dcterms:W3CDTF">2017-06-30T02:11:48Z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eed6f9c1-1b42-423e-9aa5-1c007a67783a</vt:lpwstr>
  </property>
  <property fmtid="{D5CDD505-2E9C-101B-9397-08002B2CF9AE}" pid="3" name="bjSaver">
    <vt:lpwstr>N2zESMVP23VwxbWW6jdo3OOvZyLSGx7N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5" name="bjDocumentLabelXML-0">
    <vt:lpwstr>ames.com/2008/01/sie/internal/label"&gt;&lt;element uid="id_protectivemarking_newvalue1" value="" /&gt;&lt;/sisl&gt;</vt:lpwstr>
  </property>
  <property fmtid="{D5CDD505-2E9C-101B-9397-08002B2CF9AE}" pid="6" name="bjDocumentSecurityLabel">
    <vt:lpwstr>Honeywell Unrestricted</vt:lpwstr>
  </property>
  <property fmtid="{D5CDD505-2E9C-101B-9397-08002B2CF9AE}" pid="7" name="BJClassification">
    <vt:lpwstr>Honeywell Unrestricted</vt:lpwstr>
  </property>
</Properties>
</file>