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06E3-1B64-4720-945F-C05AADF72608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F26D-ABF2-4191-8F21-8A3D68197E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4800600" y="1676400"/>
          <a:ext cx="2362200" cy="640080"/>
        </p:xfrm>
        <a:graphic>
          <a:graphicData uri="http://schemas.openxmlformats.org/drawingml/2006/table">
            <a:tbl>
              <a:tblPr firstRow="1" bandRow="1"/>
              <a:tblGrid>
                <a:gridCol w="472440"/>
                <a:gridCol w="472440"/>
                <a:gridCol w="472440"/>
                <a:gridCol w="472440"/>
                <a:gridCol w="472440"/>
              </a:tblGrid>
              <a:tr h="251460">
                <a:tc gridSpan="5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200" b="1" dirty="0"/>
                        <a:t>Local Component Calendars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752600" y="1219201"/>
            <a:ext cx="609600" cy="533400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362200" y="1447800"/>
            <a:ext cx="838200" cy="0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3200400" y="1219200"/>
            <a:ext cx="609600" cy="533400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14600" y="1905000"/>
            <a:ext cx="609600" cy="533400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91000" y="1905000"/>
            <a:ext cx="609600" cy="533400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19600" y="838200"/>
            <a:ext cx="609600" cy="533400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>
            <a:endCxn id="30" idx="0"/>
          </p:cNvCxnSpPr>
          <p:nvPr/>
        </p:nvCxnSpPr>
        <p:spPr>
          <a:xfrm>
            <a:off x="2362200" y="1752600"/>
            <a:ext cx="457200" cy="152400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>
            <a:off x="3124200" y="2057400"/>
            <a:ext cx="1066800" cy="0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 flipV="1">
            <a:off x="4343400" y="1371600"/>
            <a:ext cx="228600" cy="533400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36" name="Straight Connector 35"/>
          <p:cNvCxnSpPr>
            <a:stCxn id="29" idx="3"/>
            <a:endCxn id="32" idx="1"/>
          </p:cNvCxnSpPr>
          <p:nvPr/>
        </p:nvCxnSpPr>
        <p:spPr>
          <a:xfrm flipV="1">
            <a:off x="3810000" y="1104900"/>
            <a:ext cx="609600" cy="381000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>
            <a:off x="1143000" y="1447800"/>
            <a:ext cx="609600" cy="0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38" name="Straight Connector 37"/>
          <p:cNvCxnSpPr/>
          <p:nvPr/>
        </p:nvCxnSpPr>
        <p:spPr>
          <a:xfrm flipV="1">
            <a:off x="1981200" y="2209800"/>
            <a:ext cx="533400" cy="304800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39" name="Straight Connector 38"/>
          <p:cNvCxnSpPr/>
          <p:nvPr/>
        </p:nvCxnSpPr>
        <p:spPr>
          <a:xfrm flipV="1">
            <a:off x="3429000" y="914400"/>
            <a:ext cx="0" cy="304800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41" name="Cloud 40"/>
          <p:cNvSpPr/>
          <p:nvPr/>
        </p:nvSpPr>
        <p:spPr>
          <a:xfrm>
            <a:off x="0" y="0"/>
            <a:ext cx="8991600" cy="3657600"/>
          </a:xfrm>
          <a:prstGeom prst="cloud">
            <a:avLst/>
          </a:prstGeom>
          <a:noFill/>
          <a:ln w="22225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09600" y="3810000"/>
          <a:ext cx="7696200" cy="2910840"/>
        </p:xfrm>
        <a:graphic>
          <a:graphicData uri="http://schemas.openxmlformats.org/drawingml/2006/table">
            <a:tbl>
              <a:tblPr firstRow="1" bandRow="1"/>
              <a:tblGrid>
                <a:gridCol w="1539240"/>
                <a:gridCol w="1539240"/>
                <a:gridCol w="1539240"/>
                <a:gridCol w="1249680"/>
                <a:gridCol w="1828800"/>
              </a:tblGrid>
              <a:tr h="370840">
                <a:tc gridSpan="5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Synchronous</a:t>
                      </a:r>
                      <a:r>
                        <a:rPr lang="en-US" b="1" baseline="0" dirty="0"/>
                        <a:t> Observer of all Components </a:t>
                      </a:r>
                      <a:r>
                        <a:rPr lang="en-US" b="1" dirty="0"/>
                        <a:t>(nodes,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links) Calendar</a:t>
                      </a:r>
                      <a:r>
                        <a:rPr lang="en-US" b="1" baseline="0" dirty="0"/>
                        <a:t> Automata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Next Event  time</a:t>
                      </a:r>
                      <a:r>
                        <a:rPr lang="en-US" sz="1200" b="1" baseline="0" dirty="0"/>
                        <a:t> T</a:t>
                      </a:r>
                      <a:r>
                        <a:rPr lang="en-US" sz="1200" b="1" baseline="-25000" dirty="0"/>
                        <a:t>i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Faulty Component (Y/N)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Probability of Component Failure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dirty="0"/>
                        <a:t>……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613">
                <a:tc row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200" dirty="0"/>
                        <a:t>Node1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100" b="1" dirty="0"/>
                        <a:t>Component reliability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200" dirty="0"/>
                        <a:t>Link 5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100" b="1" dirty="0"/>
                        <a:t>Bit-error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200" dirty="0"/>
                        <a:t>Node 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Down Arrow 43"/>
          <p:cNvSpPr/>
          <p:nvPr/>
        </p:nvSpPr>
        <p:spPr>
          <a:xfrm>
            <a:off x="4800600" y="4876800"/>
            <a:ext cx="304800" cy="1066800"/>
          </a:xfrm>
          <a:prstGeom prst="down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659959" y="4874441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# Faults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Constraint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1 or 2 etc</a:t>
            </a:r>
          </a:p>
        </p:txBody>
      </p:sp>
      <p:sp>
        <p:nvSpPr>
          <p:cNvPr id="46" name="Down Arrow 45"/>
          <p:cNvSpPr/>
          <p:nvPr/>
        </p:nvSpPr>
        <p:spPr>
          <a:xfrm>
            <a:off x="7848600" y="4953000"/>
            <a:ext cx="304800" cy="1066800"/>
          </a:xfrm>
          <a:prstGeom prst="down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6589284" y="475499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Benign </a:t>
            </a:r>
            <a:r>
              <a:rPr lang="en-US" b="1" dirty="0" err="1">
                <a:solidFill>
                  <a:srgbClr val="9B2D1F"/>
                </a:solidFill>
                <a:latin typeface="Perpetua"/>
                <a:ea typeface="+mn-ea"/>
              </a:rPr>
              <a:t>vs</a:t>
            </a: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Malicious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Fault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>
                <a:solidFill>
                  <a:srgbClr val="9B2D1F"/>
                </a:solidFill>
                <a:latin typeface="Perpetua"/>
                <a:ea typeface="+mn-ea"/>
              </a:rPr>
              <a:t>Constraint</a:t>
            </a:r>
          </a:p>
        </p:txBody>
      </p:sp>
      <p:sp>
        <p:nvSpPr>
          <p:cNvPr id="48" name="Left-Right Arrow 47"/>
          <p:cNvSpPr/>
          <p:nvPr/>
        </p:nvSpPr>
        <p:spPr>
          <a:xfrm rot="15422686">
            <a:off x="3349860" y="3248214"/>
            <a:ext cx="752066" cy="457200"/>
          </a:xfrm>
          <a:prstGeom prst="leftRight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53" name="Left-Right Arrow 52"/>
          <p:cNvSpPr/>
          <p:nvPr/>
        </p:nvSpPr>
        <p:spPr>
          <a:xfrm rot="17538911">
            <a:off x="5126570" y="2849904"/>
            <a:ext cx="1596356" cy="457200"/>
          </a:xfrm>
          <a:prstGeom prst="leftRightArrow">
            <a:avLst/>
          </a:prstGeom>
          <a:solidFill>
            <a:srgbClr val="D34817"/>
          </a:solidFill>
          <a:ln w="127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1828800" y="2514600"/>
          <a:ext cx="2362200" cy="640080"/>
        </p:xfrm>
        <a:graphic>
          <a:graphicData uri="http://schemas.openxmlformats.org/drawingml/2006/table">
            <a:tbl>
              <a:tblPr firstRow="1" bandRow="1"/>
              <a:tblGrid>
                <a:gridCol w="472440"/>
                <a:gridCol w="472440"/>
                <a:gridCol w="472440"/>
                <a:gridCol w="472440"/>
                <a:gridCol w="472440"/>
              </a:tblGrid>
              <a:tr h="251460">
                <a:tc gridSpan="5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1200" b="1" dirty="0"/>
                        <a:t>Local Component Calendars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 flipV="1">
            <a:off x="5029200" y="533400"/>
            <a:ext cx="152400" cy="304800"/>
          </a:xfrm>
          <a:prstGeom prst="line">
            <a:avLst/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438400" y="533400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Global Network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Honeywell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1</cp:revision>
  <dcterms:created xsi:type="dcterms:W3CDTF">2015-07-24T17:34:22Z</dcterms:created>
  <dcterms:modified xsi:type="dcterms:W3CDTF">2015-07-24T17:42:21Z</dcterms:modified>
</cp:coreProperties>
</file>