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F0E6-CD4A-4B92-AFCA-2E97797092D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25FA-57F3-4E1D-A465-3B5D56EAD3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2133600" y="1295400"/>
            <a:ext cx="1447800" cy="89535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43175" y="1257300"/>
            <a:ext cx="85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grpSp>
        <p:nvGrpSpPr>
          <p:cNvPr id="138" name="Group 9"/>
          <p:cNvGrpSpPr/>
          <p:nvPr/>
        </p:nvGrpSpPr>
        <p:grpSpPr>
          <a:xfrm>
            <a:off x="2209800" y="1828800"/>
            <a:ext cx="474810" cy="381000"/>
            <a:chOff x="1524000" y="3505200"/>
            <a:chExt cx="474810" cy="381000"/>
          </a:xfrm>
        </p:grpSpPr>
        <p:sp>
          <p:nvSpPr>
            <p:cNvPr id="139" name="Oval 138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2</a:t>
              </a:r>
            </a:p>
          </p:txBody>
        </p:sp>
      </p:grpSp>
      <p:grpSp>
        <p:nvGrpSpPr>
          <p:cNvPr id="141" name="Group 10"/>
          <p:cNvGrpSpPr/>
          <p:nvPr/>
        </p:nvGrpSpPr>
        <p:grpSpPr>
          <a:xfrm>
            <a:off x="2133600" y="1295400"/>
            <a:ext cx="474810" cy="381000"/>
            <a:chOff x="1524000" y="3505200"/>
            <a:chExt cx="474810" cy="381000"/>
          </a:xfrm>
        </p:grpSpPr>
        <p:sp>
          <p:nvSpPr>
            <p:cNvPr id="142" name="Oval 141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Rx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1</a:t>
              </a:r>
            </a:p>
          </p:txBody>
        </p:sp>
      </p:grpSp>
      <p:grpSp>
        <p:nvGrpSpPr>
          <p:cNvPr id="144" name="Group 13"/>
          <p:cNvGrpSpPr/>
          <p:nvPr/>
        </p:nvGrpSpPr>
        <p:grpSpPr>
          <a:xfrm>
            <a:off x="2771775" y="1828800"/>
            <a:ext cx="474810" cy="381000"/>
            <a:chOff x="1524000" y="3505200"/>
            <a:chExt cx="474810" cy="381000"/>
          </a:xfrm>
        </p:grpSpPr>
        <p:sp>
          <p:nvSpPr>
            <p:cNvPr id="145" name="Oval 144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3</a:t>
              </a:r>
            </a:p>
          </p:txBody>
        </p:sp>
      </p:grpSp>
      <p:grpSp>
        <p:nvGrpSpPr>
          <p:cNvPr id="147" name="Group 16"/>
          <p:cNvGrpSpPr/>
          <p:nvPr/>
        </p:nvGrpSpPr>
        <p:grpSpPr>
          <a:xfrm>
            <a:off x="3114675" y="1514475"/>
            <a:ext cx="474810" cy="381000"/>
            <a:chOff x="1524000" y="3505200"/>
            <a:chExt cx="474810" cy="381000"/>
          </a:xfrm>
        </p:grpSpPr>
        <p:sp>
          <p:nvSpPr>
            <p:cNvPr id="148" name="Oval 147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4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029200" y="1333500"/>
            <a:ext cx="1447800" cy="89535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29225" y="1285875"/>
            <a:ext cx="85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5029200" y="1524000"/>
            <a:ext cx="474810" cy="381000"/>
            <a:chOff x="1524000" y="3505200"/>
            <a:chExt cx="474810" cy="381000"/>
          </a:xfrm>
        </p:grpSpPr>
        <p:sp>
          <p:nvSpPr>
            <p:cNvPr id="153" name="Oval 152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24000" y="3514725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Rx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495925" y="1866900"/>
            <a:ext cx="474810" cy="381000"/>
            <a:chOff x="1524000" y="3505200"/>
            <a:chExt cx="474810" cy="381000"/>
          </a:xfrm>
        </p:grpSpPr>
        <p:sp>
          <p:nvSpPr>
            <p:cNvPr id="156" name="Oval 155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2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010275" y="1743075"/>
            <a:ext cx="474810" cy="381000"/>
            <a:chOff x="1524000" y="3505200"/>
            <a:chExt cx="474810" cy="381000"/>
          </a:xfrm>
        </p:grpSpPr>
        <p:sp>
          <p:nvSpPr>
            <p:cNvPr id="159" name="Oval 158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3</a:t>
              </a:r>
            </a:p>
          </p:txBody>
        </p:sp>
      </p:grpSp>
      <p:cxnSp>
        <p:nvCxnSpPr>
          <p:cNvPr id="161" name="Straight Connector 160"/>
          <p:cNvCxnSpPr>
            <a:stCxn id="149" idx="3"/>
            <a:endCxn id="153" idx="2"/>
          </p:cNvCxnSpPr>
          <p:nvPr/>
        </p:nvCxnSpPr>
        <p:spPr>
          <a:xfrm>
            <a:off x="3589485" y="1699141"/>
            <a:ext cx="1439715" cy="15359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3838575" y="16383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Perpetua"/>
                <a:ea typeface="+mn-ea"/>
              </a:rPr>
              <a:t>Channel</a:t>
            </a:r>
            <a:endParaRPr lang="en-US" b="1" dirty="0">
              <a:solidFill>
                <a:srgbClr val="C00000"/>
              </a:solidFill>
              <a:latin typeface="Perpetua"/>
              <a:ea typeface="+mn-ea"/>
            </a:endParaRPr>
          </a:p>
        </p:txBody>
      </p:sp>
      <p:grpSp>
        <p:nvGrpSpPr>
          <p:cNvPr id="163" name="Group 16"/>
          <p:cNvGrpSpPr/>
          <p:nvPr/>
        </p:nvGrpSpPr>
        <p:grpSpPr>
          <a:xfrm>
            <a:off x="6038850" y="1314450"/>
            <a:ext cx="474810" cy="381000"/>
            <a:chOff x="1524000" y="3505200"/>
            <a:chExt cx="474810" cy="381000"/>
          </a:xfrm>
        </p:grpSpPr>
        <p:sp>
          <p:nvSpPr>
            <p:cNvPr id="164" name="Oval 163"/>
            <p:cNvSpPr/>
            <p:nvPr/>
          </p:nvSpPr>
          <p:spPr>
            <a:xfrm>
              <a:off x="1524000" y="3505200"/>
              <a:ext cx="457200" cy="381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24000" y="35052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Tx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erpetua"/>
                  <a:ea typeface="+mn-ea"/>
                </a:rPr>
                <a:t>Port 4</a:t>
              </a:r>
            </a:p>
          </p:txBody>
        </p:sp>
      </p:grpSp>
      <p:cxnSp>
        <p:nvCxnSpPr>
          <p:cNvPr id="166" name="Straight Arrow Connector 165"/>
          <p:cNvCxnSpPr/>
          <p:nvPr/>
        </p:nvCxnSpPr>
        <p:spPr>
          <a:xfrm>
            <a:off x="1600200" y="1143000"/>
            <a:ext cx="533400" cy="2286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67" name="Straight Arrow Connector 166"/>
          <p:cNvCxnSpPr/>
          <p:nvPr/>
        </p:nvCxnSpPr>
        <p:spPr>
          <a:xfrm flipH="1">
            <a:off x="2286000" y="2209800"/>
            <a:ext cx="76200" cy="3810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>
            <a:off x="2971800" y="2209800"/>
            <a:ext cx="152400" cy="4572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>
          <a:xfrm>
            <a:off x="3733800" y="1600200"/>
            <a:ext cx="1143000" cy="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 flipH="1">
            <a:off x="5562600" y="2209800"/>
            <a:ext cx="76200" cy="3810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71" name="Straight Arrow Connector 170"/>
          <p:cNvCxnSpPr/>
          <p:nvPr/>
        </p:nvCxnSpPr>
        <p:spPr>
          <a:xfrm>
            <a:off x="6400800" y="2057400"/>
            <a:ext cx="304800" cy="3810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V="1">
            <a:off x="6477000" y="1219200"/>
            <a:ext cx="457200" cy="22860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aphicFrame>
        <p:nvGraphicFramePr>
          <p:cNvPr id="173" name="Table 172"/>
          <p:cNvGraphicFramePr>
            <a:graphicFrameLocks noGrp="1"/>
          </p:cNvGraphicFramePr>
          <p:nvPr/>
        </p:nvGraphicFramePr>
        <p:xfrm>
          <a:off x="381000" y="2838450"/>
          <a:ext cx="8382000" cy="3672840"/>
        </p:xfrm>
        <a:graphic>
          <a:graphicData uri="http://schemas.openxmlformats.org/drawingml/2006/table">
            <a:tbl>
              <a:tblPr firstRow="1" bandRow="1"/>
              <a:tblGrid>
                <a:gridCol w="938443"/>
                <a:gridCol w="1126131"/>
                <a:gridCol w="1219976"/>
                <a:gridCol w="1058850"/>
                <a:gridCol w="762000"/>
                <a:gridCol w="990600"/>
                <a:gridCol w="1143000"/>
                <a:gridCol w="1143000"/>
              </a:tblGrid>
              <a:tr h="370840">
                <a:tc gridSpan="8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Local Component Calendar</a:t>
                      </a:r>
                      <a:r>
                        <a:rPr lang="en-US" b="1" baseline="0" dirty="0"/>
                        <a:t> Automata [Node or Channel]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9245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b="1" dirty="0"/>
                        <a:t>Next Event  time</a:t>
                      </a:r>
                      <a:r>
                        <a:rPr lang="en-US" sz="1200" b="1" baseline="0" dirty="0"/>
                        <a:t> T</a:t>
                      </a:r>
                      <a:r>
                        <a:rPr lang="en-US" sz="1200" b="1" baseline="-25000" dirty="0"/>
                        <a:t>i</a:t>
                      </a:r>
                      <a:endParaRPr lang="en-US" b="1" baseline="-250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Persistent Fault (Y/N)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Consistent Fault across sub-components (Y/N)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sub-components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Fault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Omission Fault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Commission Fault (babbler)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dirty="0"/>
                        <a:t>…..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400" b="1" dirty="0"/>
                        <a:t>Rx Port1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400" b="1" dirty="0" err="1"/>
                        <a:t>Tx</a:t>
                      </a:r>
                      <a:r>
                        <a:rPr lang="en-US" sz="1400" b="1" dirty="0"/>
                        <a:t> Port2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400" b="1" dirty="0" err="1"/>
                        <a:t>Tx</a:t>
                      </a:r>
                      <a:r>
                        <a:rPr lang="en-US" sz="1400" b="1" baseline="0" dirty="0"/>
                        <a:t> Port 3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400" b="1" dirty="0" err="1"/>
                        <a:t>Tx</a:t>
                      </a:r>
                      <a:r>
                        <a:rPr lang="en-US" sz="1400" b="1" dirty="0"/>
                        <a:t> Port 4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Down Arrow 173"/>
          <p:cNvSpPr/>
          <p:nvPr/>
        </p:nvSpPr>
        <p:spPr>
          <a:xfrm>
            <a:off x="2133600" y="4343400"/>
            <a:ext cx="304800" cy="2209800"/>
          </a:xfrm>
          <a:prstGeom prst="down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1069173" y="4569629"/>
            <a:ext cx="15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Permanent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or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Transient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438400" y="533400"/>
            <a:ext cx="640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Channel </a:t>
            </a:r>
            <a:r>
              <a:rPr lang="en-US" b="1" dirty="0" err="1">
                <a:solidFill>
                  <a:srgbClr val="FF0000"/>
                </a:solidFill>
                <a:latin typeface="Perpetua"/>
                <a:ea typeface="+mn-ea"/>
              </a:rPr>
              <a:t>Omissive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 Fault will cause Byzantine/Asymmetric Error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amongst </a:t>
            </a:r>
            <a:r>
              <a:rPr lang="en-US" b="1" dirty="0">
                <a:solidFill>
                  <a:srgbClr val="FF0000"/>
                </a:solidFill>
                <a:latin typeface="Perpetua"/>
              </a:rPr>
              <a:t>receivers</a:t>
            </a:r>
            <a:endParaRPr lang="en-US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886200" y="1066800"/>
            <a:ext cx="2286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78" name="Down Arrow 177"/>
          <p:cNvSpPr/>
          <p:nvPr/>
        </p:nvSpPr>
        <p:spPr>
          <a:xfrm>
            <a:off x="3352800" y="4419600"/>
            <a:ext cx="304800" cy="1371600"/>
          </a:xfrm>
          <a:prstGeom prst="down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2290917" y="4643283"/>
            <a:ext cx="1370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Symmetric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or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Asymmetric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1</cp:revision>
  <dcterms:created xsi:type="dcterms:W3CDTF">2015-07-24T17:28:34Z</dcterms:created>
  <dcterms:modified xsi:type="dcterms:W3CDTF">2015-07-24T17:33:29Z</dcterms:modified>
</cp:coreProperties>
</file>