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arajan, Srivatsan" initials="VS" lastIdx="1" clrIdx="0">
    <p:extLst>
      <p:ext uri="{19B8F6BF-5375-455C-9EA6-DF929625EA0E}">
        <p15:presenceInfo xmlns:p15="http://schemas.microsoft.com/office/powerpoint/2012/main" userId="S-1-5-21-302741328-755652760-1230779191-323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35FC-F144-4C79-A8F8-9BCF342F744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BE57A-2CCD-4FEB-9FE8-B5844C7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825CD-9761-4D37-AAE8-434BA9E992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4E8C-1E91-4EBE-B2CE-1B2BDFF1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49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4E8C-1E91-4EBE-B2CE-1B2BDFF1C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355257" y="1743114"/>
            <a:ext cx="685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3507657" y="1590714"/>
            <a:ext cx="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068416" y="1025762"/>
            <a:ext cx="14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erpetua"/>
              </a:rPr>
              <a:t>time ‘0’ of model</a:t>
            </a:r>
            <a:endParaRPr lang="en-US" sz="1400" b="1" dirty="0">
              <a:latin typeface="Perpetu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07657" y="1819314"/>
            <a:ext cx="1828800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33" name="Freeform 32"/>
          <p:cNvSpPr/>
          <p:nvPr/>
        </p:nvSpPr>
        <p:spPr>
          <a:xfrm>
            <a:off x="5336456" y="1333540"/>
            <a:ext cx="2142607" cy="358079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10211" y="2594042"/>
            <a:ext cx="2253083" cy="665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68250" y="2955106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clocked </a:t>
            </a:r>
            <a:r>
              <a:rPr lang="en-US" sz="1400" b="1" dirty="0"/>
              <a:t>a</a:t>
            </a:r>
            <a:r>
              <a:rPr lang="en-US" sz="1400" b="1" dirty="0" smtClean="0"/>
              <a:t>tom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26517" y="2713019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(startup, phase, period)</a:t>
            </a:r>
            <a:endParaRPr lang="en-US" sz="1200" b="1" dirty="0"/>
          </a:p>
        </p:txBody>
      </p:sp>
      <p:sp>
        <p:nvSpPr>
          <p:cNvPr id="46" name="Down Arrow 45"/>
          <p:cNvSpPr/>
          <p:nvPr/>
        </p:nvSpPr>
        <p:spPr>
          <a:xfrm>
            <a:off x="3450056" y="1281470"/>
            <a:ext cx="115202" cy="2174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42038" y="1514513"/>
            <a:ext cx="58994" cy="2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36456" y="1819314"/>
            <a:ext cx="464576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4077797" y="1804214"/>
            <a:ext cx="722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startup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5255196" y="1829845"/>
            <a:ext cx="627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phase</a:t>
            </a:r>
            <a:endParaRPr lang="en-US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95" y="2739296"/>
            <a:ext cx="250722" cy="25072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422171" y="3259906"/>
            <a:ext cx="0" cy="2138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02695" y="4012512"/>
            <a:ext cx="721010" cy="5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12434" y="5397908"/>
            <a:ext cx="721010" cy="5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133442" y="3661554"/>
            <a:ext cx="2253083" cy="665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1481" y="4022618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clocked sub </a:t>
            </a:r>
            <a:r>
              <a:rPr lang="en-US" sz="1400" b="1" dirty="0" smtClean="0">
                <a:solidFill>
                  <a:srgbClr val="FF0000"/>
                </a:solidFill>
              </a:rPr>
              <a:t>atom1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9748" y="3780531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(startup, phase1, period1)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26" y="3806808"/>
            <a:ext cx="250722" cy="25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5891" y="3725493"/>
            <a:ext cx="2292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Derived sub-atoms are </a:t>
            </a:r>
            <a:r>
              <a:rPr lang="en-US" sz="1400" b="1" u="sng" dirty="0" smtClean="0"/>
              <a:t>“synchronous” </a:t>
            </a:r>
            <a:r>
              <a:rPr lang="en-US" sz="1400" b="1" dirty="0" smtClean="0"/>
              <a:t>to parent &amp; have identical startup and “additive” phases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151252" y="5064976"/>
            <a:ext cx="2253083" cy="665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09291" y="5426040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clocked sub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atom2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67558" y="5183953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(startup, phase2, period2)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36" y="5210230"/>
            <a:ext cx="250722" cy="25072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232433" y="1505233"/>
            <a:ext cx="58994" cy="201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01032" y="1844019"/>
            <a:ext cx="464576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5748111" y="1844019"/>
            <a:ext cx="71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phase1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520277" y="1326984"/>
            <a:ext cx="2142607" cy="358079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84503" y="729835"/>
            <a:ext cx="2194560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7925859" y="1507957"/>
            <a:ext cx="58994" cy="2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97793" y="717315"/>
            <a:ext cx="1420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period1</a:t>
            </a:r>
            <a:r>
              <a:rPr lang="en-US" sz="1400" b="1" dirty="0" smtClean="0"/>
              <a:t> = period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8416254" y="1498677"/>
            <a:ext cx="58994" cy="201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291564" y="851615"/>
            <a:ext cx="4371320" cy="848728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02313" y="638976"/>
            <a:ext cx="4389120" cy="0"/>
          </a:xfrm>
          <a:prstGeom prst="straightConnector1">
            <a:avLst/>
          </a:prstGeom>
          <a:noFill/>
          <a:ln w="22225" cap="flat" cmpd="sng" algn="ctr">
            <a:solidFill>
              <a:schemeClr val="accent1">
                <a:lumMod val="50000"/>
              </a:schemeClr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640296" y="348104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period2</a:t>
            </a:r>
            <a:r>
              <a:rPr lang="en-US" sz="1400" b="1" dirty="0" smtClean="0"/>
              <a:t> = 2 x period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965079" y="1499317"/>
            <a:ext cx="58994" cy="20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810864" y="2181763"/>
            <a:ext cx="1188720" cy="0"/>
          </a:xfrm>
          <a:prstGeom prst="straightConnector1">
            <a:avLst/>
          </a:prstGeom>
          <a:noFill/>
          <a:ln w="22225" cap="flat" cmpd="sng" algn="ctr">
            <a:solidFill>
              <a:schemeClr val="accent1">
                <a:lumMod val="50000"/>
              </a:schemeClr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6011098" y="2122983"/>
            <a:ext cx="71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phase2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newvalue1" value=""/>
</sisl>
</file>

<file path=customXml/itemProps1.xml><?xml version="1.0" encoding="utf-8"?>
<ds:datastoreItem xmlns:ds="http://schemas.openxmlformats.org/officeDocument/2006/customXml" ds:itemID="{A76E58E7-8BF7-4DE6-976F-B2404E6529E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Perpetua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Varadarajan, Srivatsan</dc:creator>
  <cp:lastModifiedBy>Varadarajan, Srivatsan</cp:lastModifiedBy>
  <cp:revision>13</cp:revision>
  <dcterms:created xsi:type="dcterms:W3CDTF">2017-06-30T01:35:09Z</dcterms:created>
  <dcterms:modified xsi:type="dcterms:W3CDTF">2017-06-30T04:05:40Z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eed6f9c1-1b42-423e-9aa5-1c007a67783a</vt:lpwstr>
  </property>
  <property fmtid="{D5CDD505-2E9C-101B-9397-08002B2CF9AE}" pid="3" name="bjSaver">
    <vt:lpwstr>N2zESMVP23VwxbWW6jdo3OOvZyLSGx7N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5" name="bjDocumentLabelXML-0">
    <vt:lpwstr>ames.com/2008/01/sie/internal/label"&gt;&lt;element uid="id_protectivemarking_newvalue1" value="" /&gt;&lt;/sisl&gt;</vt:lpwstr>
  </property>
  <property fmtid="{D5CDD505-2E9C-101B-9397-08002B2CF9AE}" pid="6" name="bjDocumentSecurityLabel">
    <vt:lpwstr>Honeywell Unrestricted</vt:lpwstr>
  </property>
  <property fmtid="{D5CDD505-2E9C-101B-9397-08002B2CF9AE}" pid="7" name="BJClassification">
    <vt:lpwstr>Honeywell Unrestricted</vt:lpwstr>
  </property>
</Properties>
</file>