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9670-255A-4488-87E3-3D8F9677612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7231-FC12-4E48-87DC-7A29E0961F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545590"/>
            <a:ext cx="2286000" cy="10617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200" y="222186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pic>
        <p:nvPicPr>
          <p:cNvPr id="48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21790"/>
            <a:ext cx="533400" cy="53340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990600" y="162179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Master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62675" y="574040"/>
            <a:ext cx="2286000" cy="10617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2675" y="125984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pic>
        <p:nvPicPr>
          <p:cNvPr id="52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675" y="650240"/>
            <a:ext cx="533400" cy="53340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6629400" y="650240"/>
            <a:ext cx="17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Master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54" name="Right Arrow 53"/>
          <p:cNvSpPr/>
          <p:nvPr/>
        </p:nvSpPr>
        <p:spPr>
          <a:xfrm rot="20973988">
            <a:off x="3175648" y="982188"/>
            <a:ext cx="2963531" cy="1104359"/>
          </a:xfrm>
          <a:prstGeom prst="rightArrow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 rot="21002873">
            <a:off x="3266274" y="1185671"/>
            <a:ext cx="265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Asynchronous Clock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Push-Pull Event Dispatch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72200" y="2769849"/>
            <a:ext cx="2286000" cy="10617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72200" y="34556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3</a:t>
            </a:r>
          </a:p>
        </p:txBody>
      </p:sp>
      <p:pic>
        <p:nvPicPr>
          <p:cNvPr id="58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846049"/>
            <a:ext cx="533400" cy="5334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6629400" y="2846049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Slave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3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3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60" name="Right Arrow 59"/>
          <p:cNvSpPr/>
          <p:nvPr/>
        </p:nvSpPr>
        <p:spPr>
          <a:xfrm rot="1001810">
            <a:off x="2973049" y="2410883"/>
            <a:ext cx="2963531" cy="1063061"/>
          </a:xfrm>
          <a:prstGeom prst="rightArrow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 rot="1030695">
            <a:off x="3013033" y="2591906"/>
            <a:ext cx="273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Synchronous Clock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Push-Push Event Dispatch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524000" y="4155440"/>
          <a:ext cx="6096000" cy="1483360"/>
        </p:xfrm>
        <a:graphic>
          <a:graphicData uri="http://schemas.openxmlformats.org/drawingml/2006/table">
            <a:tbl>
              <a:tblPr firstRow="1" bandRow="1"/>
              <a:tblGrid>
                <a:gridCol w="6096000"/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Calendar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dirty="0"/>
                        <a:t>T0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" name="Circular Arrow 62"/>
          <p:cNvSpPr/>
          <p:nvPr/>
        </p:nvSpPr>
        <p:spPr>
          <a:xfrm rot="5400000">
            <a:off x="1943100" y="465074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4" name="Circular Arrow 63"/>
          <p:cNvSpPr/>
          <p:nvPr/>
        </p:nvSpPr>
        <p:spPr>
          <a:xfrm rot="5400000">
            <a:off x="1943100" y="510794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5050" y="4688840"/>
            <a:ext cx="54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Next minimum Time activate Node1, Node 2 or Node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5157708"/>
            <a:ext cx="54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Next minimum Time activate Node1, Node 2 or Node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1</cp:revision>
  <dcterms:created xsi:type="dcterms:W3CDTF">2015-07-23T18:55:30Z</dcterms:created>
  <dcterms:modified xsi:type="dcterms:W3CDTF">2015-07-23T18:56:50Z</dcterms:modified>
</cp:coreProperties>
</file>