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8D517-9AF7-49E4-9CE3-40C0CEEDC8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59B69-7457-4F77-AF2A-E70EFE881AAB}">
      <dgm:prSet phldrT="[Text]"/>
      <dgm:spPr>
        <a:xfrm>
          <a:off x="76200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Final</a:t>
          </a:r>
        </a:p>
      </dgm:t>
    </dgm:pt>
    <dgm:pt modelId="{87F999F4-313D-4356-9CB2-4F38A7F23206}" type="parTrans" cxnId="{D6552810-8E60-45CF-ADCA-8B1F9A8DFF56}">
      <dgm:prSet/>
      <dgm:spPr/>
      <dgm:t>
        <a:bodyPr/>
        <a:lstStyle/>
        <a:p>
          <a:endParaRPr lang="en-US"/>
        </a:p>
      </dgm:t>
    </dgm:pt>
    <dgm:pt modelId="{5EA432F6-3E5E-47FF-9068-D376E641564C}" type="sibTrans" cxnId="{D6552810-8E60-45CF-ADCA-8B1F9A8DFF56}">
      <dgm:prSet/>
      <dgm:spPr>
        <a:xfrm rot="7143272">
          <a:off x="801913" y="550370"/>
          <a:ext cx="141576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0500000"/>
          </a:camera>
          <a:lightRig rig="threePt" dir="t"/>
        </a:scene3d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95F20F34-3E80-43EA-9AA2-6AA4BEAB3457}">
      <dgm:prSet phldrT="[Text]"/>
      <dgm:spPr>
        <a:xfrm>
          <a:off x="381001" y="68580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Mid</a:t>
          </a:r>
        </a:p>
      </dgm:t>
    </dgm:pt>
    <dgm:pt modelId="{02586083-F933-4338-B620-4F4E7AAA6E78}" type="parTrans" cxnId="{3C4AA07A-AA87-48AA-89B9-A3CE1C5D2AE7}">
      <dgm:prSet/>
      <dgm:spPr/>
      <dgm:t>
        <a:bodyPr/>
        <a:lstStyle/>
        <a:p>
          <a:endParaRPr lang="en-US"/>
        </a:p>
      </dgm:t>
    </dgm:pt>
    <dgm:pt modelId="{39551C3B-1D59-4DB4-8A55-BC12B7F12448}" type="sibTrans" cxnId="{3C4AA07A-AA87-48AA-89B9-A3CE1C5D2AE7}">
      <dgm:prSet/>
      <dgm:spPr>
        <a:xfrm rot="14456721">
          <a:off x="344714" y="550369"/>
          <a:ext cx="14157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1400001"/>
          </a:camera>
          <a:lightRig rig="threePt" dir="t"/>
        </a:scene3d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3732B352-431A-4ED2-9140-75E386AD0C9C}">
      <dgm:prSet phldrT="[Text]"/>
      <dgm:spPr>
        <a:xfrm>
          <a:off x="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Init</a:t>
          </a:r>
        </a:p>
      </dgm:t>
    </dgm:pt>
    <dgm:pt modelId="{656EC851-0926-4C3A-874D-9A0DED12BBA0}" type="parTrans" cxnId="{95FD032A-C8DF-4E73-94D0-EADAD932A004}">
      <dgm:prSet/>
      <dgm:spPr/>
      <dgm:t>
        <a:bodyPr/>
        <a:lstStyle/>
        <a:p>
          <a:endParaRPr lang="en-US"/>
        </a:p>
      </dgm:t>
    </dgm:pt>
    <dgm:pt modelId="{71B22BCB-08B9-46F6-92EB-BFCA4D22483F}" type="sibTrans" cxnId="{95FD032A-C8DF-4E73-94D0-EADAD932A004}">
      <dgm:prSet/>
      <dgm:spPr>
        <a:xfrm>
          <a:off x="571212" y="171389"/>
          <a:ext cx="12963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47971C9E-9E05-43C3-873D-C91363235C69}" type="pres">
      <dgm:prSet presAssocID="{2CC8D517-9AF7-49E4-9CE3-40C0CEEDC8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51432-7269-472E-8C8E-50019991A043}" type="pres">
      <dgm:prSet presAssocID="{13259B69-7457-4F77-AF2A-E70EFE881AAB}" presName="node" presStyleLbl="node1" presStyleIdx="0" presStyleCnt="3" custRadScaleRad="143775" custRadScaleInc="58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1E6C5-95A0-4947-9792-4974E5D99C89}" type="pres">
      <dgm:prSet presAssocID="{5EA432F6-3E5E-47FF-9068-D376E641564C}" presName="sibTrans" presStyleLbl="sibTrans2D1" presStyleIdx="0" presStyleCnt="3" custLinFactNeighborX="28645" custLinFactNeighborY="22668"/>
      <dgm:spPr/>
      <dgm:t>
        <a:bodyPr/>
        <a:lstStyle/>
        <a:p>
          <a:endParaRPr lang="en-US"/>
        </a:p>
      </dgm:t>
    </dgm:pt>
    <dgm:pt modelId="{190F712D-3413-4AF6-B556-58B53208CF91}" type="pres">
      <dgm:prSet presAssocID="{5EA432F6-3E5E-47FF-9068-D376E641564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0C75525-99B6-415C-B7CA-BFEE6CD81B4A}" type="pres">
      <dgm:prSet presAssocID="{95F20F34-3E80-43EA-9AA2-6AA4BEAB3457}" presName="node" presStyleLbl="node1" presStyleIdx="1" presStyleCnt="3" custRadScaleRad="35511" custRadScaleInc="104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CC223-E582-4F05-89A8-F41EF218E95A}" type="pres">
      <dgm:prSet presAssocID="{39551C3B-1D59-4DB4-8A55-BC12B7F12448}" presName="sibTrans" presStyleLbl="sibTrans2D1" presStyleIdx="1" presStyleCnt="3" custLinFactNeighborX="-25176" custLinFactNeighborY="18656"/>
      <dgm:spPr/>
      <dgm:t>
        <a:bodyPr/>
        <a:lstStyle/>
        <a:p>
          <a:endParaRPr lang="en-US"/>
        </a:p>
      </dgm:t>
    </dgm:pt>
    <dgm:pt modelId="{D097D9F1-2579-4853-9F7D-2F078DBD329D}" type="pres">
      <dgm:prSet presAssocID="{39551C3B-1D59-4DB4-8A55-BC12B7F1244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2137E07-E20E-40E4-AFDC-4059A31C1BA9}" type="pres">
      <dgm:prSet presAssocID="{3732B352-431A-4ED2-9140-75E386AD0C9C}" presName="node" presStyleLbl="node1" presStyleIdx="2" presStyleCnt="3" custRadScaleRad="168269" custRadScaleInc="123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9A6F8-048B-4249-8BC1-74EF0FF69C40}" type="pres">
      <dgm:prSet presAssocID="{71B22BCB-08B9-46F6-92EB-BFCA4D22483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C3B9001-EF57-43E0-9B3B-757C8E97C8FC}" type="pres">
      <dgm:prSet presAssocID="{71B22BCB-08B9-46F6-92EB-BFCA4D22483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9AC07C3-8E5B-40F3-9D3E-06312DF9836B}" type="presOf" srcId="{95F20F34-3E80-43EA-9AA2-6AA4BEAB3457}" destId="{30C75525-99B6-415C-B7CA-BFEE6CD81B4A}" srcOrd="0" destOrd="0" presId="urn:microsoft.com/office/officeart/2005/8/layout/cycle2"/>
    <dgm:cxn modelId="{5CE6CC67-FDC1-4B53-AB76-B6FC6A071C34}" type="presOf" srcId="{71B22BCB-08B9-46F6-92EB-BFCA4D22483F}" destId="{DC3B9001-EF57-43E0-9B3B-757C8E97C8FC}" srcOrd="1" destOrd="0" presId="urn:microsoft.com/office/officeart/2005/8/layout/cycle2"/>
    <dgm:cxn modelId="{95FD032A-C8DF-4E73-94D0-EADAD932A004}" srcId="{2CC8D517-9AF7-49E4-9CE3-40C0CEEDC8D2}" destId="{3732B352-431A-4ED2-9140-75E386AD0C9C}" srcOrd="2" destOrd="0" parTransId="{656EC851-0926-4C3A-874D-9A0DED12BBA0}" sibTransId="{71B22BCB-08B9-46F6-92EB-BFCA4D22483F}"/>
    <dgm:cxn modelId="{3BF8C985-C3C2-472A-976E-A1788A88C0B5}" type="presOf" srcId="{5EA432F6-3E5E-47FF-9068-D376E641564C}" destId="{A3C1E6C5-95A0-4947-9792-4974E5D99C89}" srcOrd="0" destOrd="0" presId="urn:microsoft.com/office/officeart/2005/8/layout/cycle2"/>
    <dgm:cxn modelId="{C3A18D8B-DE82-4FAD-AE39-8514460B10B8}" type="presOf" srcId="{39551C3B-1D59-4DB4-8A55-BC12B7F12448}" destId="{D097D9F1-2579-4853-9F7D-2F078DBD329D}" srcOrd="1" destOrd="0" presId="urn:microsoft.com/office/officeart/2005/8/layout/cycle2"/>
    <dgm:cxn modelId="{D6552810-8E60-45CF-ADCA-8B1F9A8DFF56}" srcId="{2CC8D517-9AF7-49E4-9CE3-40C0CEEDC8D2}" destId="{13259B69-7457-4F77-AF2A-E70EFE881AAB}" srcOrd="0" destOrd="0" parTransId="{87F999F4-313D-4356-9CB2-4F38A7F23206}" sibTransId="{5EA432F6-3E5E-47FF-9068-D376E641564C}"/>
    <dgm:cxn modelId="{AA9E5A62-DAC0-46AD-88F3-7D4A4BBBFE16}" type="presOf" srcId="{39551C3B-1D59-4DB4-8A55-BC12B7F12448}" destId="{725CC223-E582-4F05-89A8-F41EF218E95A}" srcOrd="0" destOrd="0" presId="urn:microsoft.com/office/officeart/2005/8/layout/cycle2"/>
    <dgm:cxn modelId="{76F89270-9A01-4583-9E6C-BA2EC5CB3ED7}" type="presOf" srcId="{71B22BCB-08B9-46F6-92EB-BFCA4D22483F}" destId="{49F9A6F8-048B-4249-8BC1-74EF0FF69C40}" srcOrd="0" destOrd="0" presId="urn:microsoft.com/office/officeart/2005/8/layout/cycle2"/>
    <dgm:cxn modelId="{3C4AA07A-AA87-48AA-89B9-A3CE1C5D2AE7}" srcId="{2CC8D517-9AF7-49E4-9CE3-40C0CEEDC8D2}" destId="{95F20F34-3E80-43EA-9AA2-6AA4BEAB3457}" srcOrd="1" destOrd="0" parTransId="{02586083-F933-4338-B620-4F4E7AAA6E78}" sibTransId="{39551C3B-1D59-4DB4-8A55-BC12B7F12448}"/>
    <dgm:cxn modelId="{B3980A0F-113D-4350-8BBA-7A95BB65BE67}" type="presOf" srcId="{2CC8D517-9AF7-49E4-9CE3-40C0CEEDC8D2}" destId="{47971C9E-9E05-43C3-873D-C91363235C69}" srcOrd="0" destOrd="0" presId="urn:microsoft.com/office/officeart/2005/8/layout/cycle2"/>
    <dgm:cxn modelId="{2B1B0475-F145-4D7F-9C9B-01276955D22C}" type="presOf" srcId="{13259B69-7457-4F77-AF2A-E70EFE881AAB}" destId="{19A51432-7269-472E-8C8E-50019991A043}" srcOrd="0" destOrd="0" presId="urn:microsoft.com/office/officeart/2005/8/layout/cycle2"/>
    <dgm:cxn modelId="{FA6408CF-2DE4-4438-95E2-13664FE09D64}" type="presOf" srcId="{3732B352-431A-4ED2-9140-75E386AD0C9C}" destId="{A2137E07-E20E-40E4-AFDC-4059A31C1BA9}" srcOrd="0" destOrd="0" presId="urn:microsoft.com/office/officeart/2005/8/layout/cycle2"/>
    <dgm:cxn modelId="{D4DF7D94-8444-4D52-8B4F-EDA0E3D8DA52}" type="presOf" srcId="{5EA432F6-3E5E-47FF-9068-D376E641564C}" destId="{190F712D-3413-4AF6-B556-58B53208CF91}" srcOrd="1" destOrd="0" presId="urn:microsoft.com/office/officeart/2005/8/layout/cycle2"/>
    <dgm:cxn modelId="{FF5DE72A-170A-4DC5-B791-9650FC2ADAB5}" type="presParOf" srcId="{47971C9E-9E05-43C3-873D-C91363235C69}" destId="{19A51432-7269-472E-8C8E-50019991A043}" srcOrd="0" destOrd="0" presId="urn:microsoft.com/office/officeart/2005/8/layout/cycle2"/>
    <dgm:cxn modelId="{35009F7F-637B-44EC-8F6C-70D9EDE105E9}" type="presParOf" srcId="{47971C9E-9E05-43C3-873D-C91363235C69}" destId="{A3C1E6C5-95A0-4947-9792-4974E5D99C89}" srcOrd="1" destOrd="0" presId="urn:microsoft.com/office/officeart/2005/8/layout/cycle2"/>
    <dgm:cxn modelId="{8885B456-9D43-49B3-837D-E74CD689712A}" type="presParOf" srcId="{A3C1E6C5-95A0-4947-9792-4974E5D99C89}" destId="{190F712D-3413-4AF6-B556-58B53208CF91}" srcOrd="0" destOrd="0" presId="urn:microsoft.com/office/officeart/2005/8/layout/cycle2"/>
    <dgm:cxn modelId="{8F72797B-C518-45C3-B800-A2BD03177110}" type="presParOf" srcId="{47971C9E-9E05-43C3-873D-C91363235C69}" destId="{30C75525-99B6-415C-B7CA-BFEE6CD81B4A}" srcOrd="2" destOrd="0" presId="urn:microsoft.com/office/officeart/2005/8/layout/cycle2"/>
    <dgm:cxn modelId="{10A91848-CA7A-484E-9E7C-510411E625D1}" type="presParOf" srcId="{47971C9E-9E05-43C3-873D-C91363235C69}" destId="{725CC223-E582-4F05-89A8-F41EF218E95A}" srcOrd="3" destOrd="0" presId="urn:microsoft.com/office/officeart/2005/8/layout/cycle2"/>
    <dgm:cxn modelId="{FBAA83CE-81CA-42CF-BB00-B9239F5F591F}" type="presParOf" srcId="{725CC223-E582-4F05-89A8-F41EF218E95A}" destId="{D097D9F1-2579-4853-9F7D-2F078DBD329D}" srcOrd="0" destOrd="0" presId="urn:microsoft.com/office/officeart/2005/8/layout/cycle2"/>
    <dgm:cxn modelId="{CA7BC327-BD6C-4334-B91D-C88529368DAE}" type="presParOf" srcId="{47971C9E-9E05-43C3-873D-C91363235C69}" destId="{A2137E07-E20E-40E4-AFDC-4059A31C1BA9}" srcOrd="4" destOrd="0" presId="urn:microsoft.com/office/officeart/2005/8/layout/cycle2"/>
    <dgm:cxn modelId="{36709AA2-F8F0-4656-8C4A-17DA1AF0444B}" type="presParOf" srcId="{47971C9E-9E05-43C3-873D-C91363235C69}" destId="{49F9A6F8-048B-4249-8BC1-74EF0FF69C40}" srcOrd="5" destOrd="0" presId="urn:microsoft.com/office/officeart/2005/8/layout/cycle2"/>
    <dgm:cxn modelId="{07BEB7B0-B326-4D98-BD5F-2A489AB83B59}" type="presParOf" srcId="{49F9A6F8-048B-4249-8BC1-74EF0FF69C40}" destId="{DC3B9001-EF57-43E0-9B3B-757C8E97C8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8D517-9AF7-49E4-9CE3-40C0CEEDC8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59B69-7457-4F77-AF2A-E70EFE881AAB}">
      <dgm:prSet phldrT="[Text]"/>
      <dgm:spPr>
        <a:xfrm>
          <a:off x="76200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Init</a:t>
          </a:r>
        </a:p>
      </dgm:t>
    </dgm:pt>
    <dgm:pt modelId="{87F999F4-313D-4356-9CB2-4F38A7F23206}" type="parTrans" cxnId="{D6552810-8E60-45CF-ADCA-8B1F9A8DFF56}">
      <dgm:prSet/>
      <dgm:spPr/>
      <dgm:t>
        <a:bodyPr/>
        <a:lstStyle/>
        <a:p>
          <a:endParaRPr lang="en-US"/>
        </a:p>
      </dgm:t>
    </dgm:pt>
    <dgm:pt modelId="{5EA432F6-3E5E-47FF-9068-D376E641564C}" type="sibTrans" cxnId="{D6552810-8E60-45CF-ADCA-8B1F9A8DFF56}">
      <dgm:prSet/>
      <dgm:spPr>
        <a:xfrm rot="7143272">
          <a:off x="761358" y="510786"/>
          <a:ext cx="141576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95F20F34-3E80-43EA-9AA2-6AA4BEAB3457}">
      <dgm:prSet phldrT="[Text]"/>
      <dgm:spPr>
        <a:xfrm>
          <a:off x="381001" y="68580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Mid</a:t>
          </a:r>
        </a:p>
      </dgm:t>
    </dgm:pt>
    <dgm:pt modelId="{02586083-F933-4338-B620-4F4E7AAA6E78}" type="parTrans" cxnId="{3C4AA07A-AA87-48AA-89B9-A3CE1C5D2AE7}">
      <dgm:prSet/>
      <dgm:spPr/>
      <dgm:t>
        <a:bodyPr/>
        <a:lstStyle/>
        <a:p>
          <a:endParaRPr lang="en-US"/>
        </a:p>
      </dgm:t>
    </dgm:pt>
    <dgm:pt modelId="{39551C3B-1D59-4DB4-8A55-BC12B7F12448}" type="sibTrans" cxnId="{3C4AA07A-AA87-48AA-89B9-A3CE1C5D2AE7}">
      <dgm:prSet/>
      <dgm:spPr>
        <a:xfrm rot="14456721">
          <a:off x="380358" y="517791"/>
          <a:ext cx="14157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3732B352-431A-4ED2-9140-75E386AD0C9C}">
      <dgm:prSet phldrT="[Text]"/>
      <dgm:spPr>
        <a:xfrm>
          <a:off x="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Final</a:t>
          </a:r>
        </a:p>
      </dgm:t>
    </dgm:pt>
    <dgm:pt modelId="{656EC851-0926-4C3A-874D-9A0DED12BBA0}" type="parTrans" cxnId="{95FD032A-C8DF-4E73-94D0-EADAD932A004}">
      <dgm:prSet/>
      <dgm:spPr/>
      <dgm:t>
        <a:bodyPr/>
        <a:lstStyle/>
        <a:p>
          <a:endParaRPr lang="en-US"/>
        </a:p>
      </dgm:t>
    </dgm:pt>
    <dgm:pt modelId="{71B22BCB-08B9-46F6-92EB-BFCA4D22483F}" type="sibTrans" cxnId="{95FD032A-C8DF-4E73-94D0-EADAD932A004}">
      <dgm:prSet/>
      <dgm:spPr>
        <a:xfrm>
          <a:off x="571212" y="171389"/>
          <a:ext cx="12963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47971C9E-9E05-43C3-873D-C91363235C69}" type="pres">
      <dgm:prSet presAssocID="{2CC8D517-9AF7-49E4-9CE3-40C0CEEDC8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51432-7269-472E-8C8E-50019991A043}" type="pres">
      <dgm:prSet presAssocID="{13259B69-7457-4F77-AF2A-E70EFE881AAB}" presName="node" presStyleLbl="node1" presStyleIdx="0" presStyleCnt="3" custRadScaleRad="143775" custRadScaleInc="58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1E6C5-95A0-4947-9792-4974E5D99C89}" type="pres">
      <dgm:prSet presAssocID="{5EA432F6-3E5E-47FF-9068-D376E641564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90F712D-3413-4AF6-B556-58B53208CF91}" type="pres">
      <dgm:prSet presAssocID="{5EA432F6-3E5E-47FF-9068-D376E641564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0C75525-99B6-415C-B7CA-BFEE6CD81B4A}" type="pres">
      <dgm:prSet presAssocID="{95F20F34-3E80-43EA-9AA2-6AA4BEAB3457}" presName="node" presStyleLbl="node1" presStyleIdx="1" presStyleCnt="3" custRadScaleRad="35511" custRadScaleInc="104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CC223-E582-4F05-89A8-F41EF218E95A}" type="pres">
      <dgm:prSet presAssocID="{39551C3B-1D59-4DB4-8A55-BC12B7F1244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097D9F1-2579-4853-9F7D-2F078DBD329D}" type="pres">
      <dgm:prSet presAssocID="{39551C3B-1D59-4DB4-8A55-BC12B7F1244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2137E07-E20E-40E4-AFDC-4059A31C1BA9}" type="pres">
      <dgm:prSet presAssocID="{3732B352-431A-4ED2-9140-75E386AD0C9C}" presName="node" presStyleLbl="node1" presStyleIdx="2" presStyleCnt="3" custRadScaleRad="168269" custRadScaleInc="123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9A6F8-048B-4249-8BC1-74EF0FF69C40}" type="pres">
      <dgm:prSet presAssocID="{71B22BCB-08B9-46F6-92EB-BFCA4D22483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C3B9001-EF57-43E0-9B3B-757C8E97C8FC}" type="pres">
      <dgm:prSet presAssocID="{71B22BCB-08B9-46F6-92EB-BFCA4D22483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E77D624-AB21-466A-B905-C4DD2A0D8E7A}" type="presOf" srcId="{39551C3B-1D59-4DB4-8A55-BC12B7F12448}" destId="{D097D9F1-2579-4853-9F7D-2F078DBD329D}" srcOrd="1" destOrd="0" presId="urn:microsoft.com/office/officeart/2005/8/layout/cycle2"/>
    <dgm:cxn modelId="{E56DD9F3-9079-4F9D-9080-4D9F000971D1}" type="presOf" srcId="{39551C3B-1D59-4DB4-8A55-BC12B7F12448}" destId="{725CC223-E582-4F05-89A8-F41EF218E95A}" srcOrd="0" destOrd="0" presId="urn:microsoft.com/office/officeart/2005/8/layout/cycle2"/>
    <dgm:cxn modelId="{DCFE299E-C5E5-4E5D-9E43-F6776D6DC099}" type="presOf" srcId="{5EA432F6-3E5E-47FF-9068-D376E641564C}" destId="{A3C1E6C5-95A0-4947-9792-4974E5D99C89}" srcOrd="0" destOrd="0" presId="urn:microsoft.com/office/officeart/2005/8/layout/cycle2"/>
    <dgm:cxn modelId="{299D520D-5D35-4D4A-A4EC-534EA5EF4415}" type="presOf" srcId="{3732B352-431A-4ED2-9140-75E386AD0C9C}" destId="{A2137E07-E20E-40E4-AFDC-4059A31C1BA9}" srcOrd="0" destOrd="0" presId="urn:microsoft.com/office/officeart/2005/8/layout/cycle2"/>
    <dgm:cxn modelId="{5F0ECD02-C742-4D24-ACE2-77BAFB14B07C}" type="presOf" srcId="{5EA432F6-3E5E-47FF-9068-D376E641564C}" destId="{190F712D-3413-4AF6-B556-58B53208CF91}" srcOrd="1" destOrd="0" presId="urn:microsoft.com/office/officeart/2005/8/layout/cycle2"/>
    <dgm:cxn modelId="{DDAC594A-62D3-46CE-895A-290C648A4731}" type="presOf" srcId="{95F20F34-3E80-43EA-9AA2-6AA4BEAB3457}" destId="{30C75525-99B6-415C-B7CA-BFEE6CD81B4A}" srcOrd="0" destOrd="0" presId="urn:microsoft.com/office/officeart/2005/8/layout/cycle2"/>
    <dgm:cxn modelId="{28BEEC72-2B28-4CFC-A270-DF56A95460E8}" type="presOf" srcId="{13259B69-7457-4F77-AF2A-E70EFE881AAB}" destId="{19A51432-7269-472E-8C8E-50019991A043}" srcOrd="0" destOrd="0" presId="urn:microsoft.com/office/officeart/2005/8/layout/cycle2"/>
    <dgm:cxn modelId="{1F98F927-A81B-4C99-9BCC-31CE55A2FF6D}" type="presOf" srcId="{71B22BCB-08B9-46F6-92EB-BFCA4D22483F}" destId="{DC3B9001-EF57-43E0-9B3B-757C8E97C8FC}" srcOrd="1" destOrd="0" presId="urn:microsoft.com/office/officeart/2005/8/layout/cycle2"/>
    <dgm:cxn modelId="{4BAAFA46-A8ED-4BAF-96DC-142FC165A862}" type="presOf" srcId="{71B22BCB-08B9-46F6-92EB-BFCA4D22483F}" destId="{49F9A6F8-048B-4249-8BC1-74EF0FF69C40}" srcOrd="0" destOrd="0" presId="urn:microsoft.com/office/officeart/2005/8/layout/cycle2"/>
    <dgm:cxn modelId="{5573CC0D-4170-44E2-AF7F-2194EEA0623A}" type="presOf" srcId="{2CC8D517-9AF7-49E4-9CE3-40C0CEEDC8D2}" destId="{47971C9E-9E05-43C3-873D-C91363235C69}" srcOrd="0" destOrd="0" presId="urn:microsoft.com/office/officeart/2005/8/layout/cycle2"/>
    <dgm:cxn modelId="{3C4AA07A-AA87-48AA-89B9-A3CE1C5D2AE7}" srcId="{2CC8D517-9AF7-49E4-9CE3-40C0CEEDC8D2}" destId="{95F20F34-3E80-43EA-9AA2-6AA4BEAB3457}" srcOrd="1" destOrd="0" parTransId="{02586083-F933-4338-B620-4F4E7AAA6E78}" sibTransId="{39551C3B-1D59-4DB4-8A55-BC12B7F12448}"/>
    <dgm:cxn modelId="{95FD032A-C8DF-4E73-94D0-EADAD932A004}" srcId="{2CC8D517-9AF7-49E4-9CE3-40C0CEEDC8D2}" destId="{3732B352-431A-4ED2-9140-75E386AD0C9C}" srcOrd="2" destOrd="0" parTransId="{656EC851-0926-4C3A-874D-9A0DED12BBA0}" sibTransId="{71B22BCB-08B9-46F6-92EB-BFCA4D22483F}"/>
    <dgm:cxn modelId="{D6552810-8E60-45CF-ADCA-8B1F9A8DFF56}" srcId="{2CC8D517-9AF7-49E4-9CE3-40C0CEEDC8D2}" destId="{13259B69-7457-4F77-AF2A-E70EFE881AAB}" srcOrd="0" destOrd="0" parTransId="{87F999F4-313D-4356-9CB2-4F38A7F23206}" sibTransId="{5EA432F6-3E5E-47FF-9068-D376E641564C}"/>
    <dgm:cxn modelId="{E48515CA-5755-4803-88BC-D949F2129D37}" type="presParOf" srcId="{47971C9E-9E05-43C3-873D-C91363235C69}" destId="{19A51432-7269-472E-8C8E-50019991A043}" srcOrd="0" destOrd="0" presId="urn:microsoft.com/office/officeart/2005/8/layout/cycle2"/>
    <dgm:cxn modelId="{5AA5B30B-1617-4669-BD79-E177FA091D48}" type="presParOf" srcId="{47971C9E-9E05-43C3-873D-C91363235C69}" destId="{A3C1E6C5-95A0-4947-9792-4974E5D99C89}" srcOrd="1" destOrd="0" presId="urn:microsoft.com/office/officeart/2005/8/layout/cycle2"/>
    <dgm:cxn modelId="{FD2618AC-0FD0-479A-8098-88EC06439D18}" type="presParOf" srcId="{A3C1E6C5-95A0-4947-9792-4974E5D99C89}" destId="{190F712D-3413-4AF6-B556-58B53208CF91}" srcOrd="0" destOrd="0" presId="urn:microsoft.com/office/officeart/2005/8/layout/cycle2"/>
    <dgm:cxn modelId="{61CF02CA-0700-482E-9146-A7D1D8B98EFF}" type="presParOf" srcId="{47971C9E-9E05-43C3-873D-C91363235C69}" destId="{30C75525-99B6-415C-B7CA-BFEE6CD81B4A}" srcOrd="2" destOrd="0" presId="urn:microsoft.com/office/officeart/2005/8/layout/cycle2"/>
    <dgm:cxn modelId="{54998CC0-06C0-4B65-93D9-A9148CC8EA49}" type="presParOf" srcId="{47971C9E-9E05-43C3-873D-C91363235C69}" destId="{725CC223-E582-4F05-89A8-F41EF218E95A}" srcOrd="3" destOrd="0" presId="urn:microsoft.com/office/officeart/2005/8/layout/cycle2"/>
    <dgm:cxn modelId="{23D97B5E-6A51-4F7D-A7FB-6EBE4D74A00A}" type="presParOf" srcId="{725CC223-E582-4F05-89A8-F41EF218E95A}" destId="{D097D9F1-2579-4853-9F7D-2F078DBD329D}" srcOrd="0" destOrd="0" presId="urn:microsoft.com/office/officeart/2005/8/layout/cycle2"/>
    <dgm:cxn modelId="{880089C4-20A4-4DB4-874F-FE10B44CFC05}" type="presParOf" srcId="{47971C9E-9E05-43C3-873D-C91363235C69}" destId="{A2137E07-E20E-40E4-AFDC-4059A31C1BA9}" srcOrd="4" destOrd="0" presId="urn:microsoft.com/office/officeart/2005/8/layout/cycle2"/>
    <dgm:cxn modelId="{1050F8D9-EC6B-46CC-830B-B73685B74A45}" type="presParOf" srcId="{47971C9E-9E05-43C3-873D-C91363235C69}" destId="{49F9A6F8-048B-4249-8BC1-74EF0FF69C40}" srcOrd="5" destOrd="0" presId="urn:microsoft.com/office/officeart/2005/8/layout/cycle2"/>
    <dgm:cxn modelId="{47C7C9F0-5928-40EA-B277-DC3911DA9AD8}" type="presParOf" srcId="{49F9A6F8-048B-4249-8BC1-74EF0FF69C40}" destId="{DC3B9001-EF57-43E0-9B3B-757C8E97C8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C8D517-9AF7-49E4-9CE3-40C0CEEDC8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59B69-7457-4F77-AF2A-E70EFE881AAB}">
      <dgm:prSet phldrT="[Text]"/>
      <dgm:spPr>
        <a:xfrm>
          <a:off x="76200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Final</a:t>
          </a:r>
        </a:p>
      </dgm:t>
    </dgm:pt>
    <dgm:pt modelId="{87F999F4-313D-4356-9CB2-4F38A7F23206}" type="parTrans" cxnId="{D6552810-8E60-45CF-ADCA-8B1F9A8DFF56}">
      <dgm:prSet/>
      <dgm:spPr/>
      <dgm:t>
        <a:bodyPr/>
        <a:lstStyle/>
        <a:p>
          <a:endParaRPr lang="en-US"/>
        </a:p>
      </dgm:t>
    </dgm:pt>
    <dgm:pt modelId="{5EA432F6-3E5E-47FF-9068-D376E641564C}" type="sibTrans" cxnId="{D6552810-8E60-45CF-ADCA-8B1F9A8DFF56}">
      <dgm:prSet/>
      <dgm:spPr>
        <a:xfrm rot="7143272">
          <a:off x="801913" y="550370"/>
          <a:ext cx="141576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0500000"/>
          </a:camera>
          <a:lightRig rig="threePt" dir="t"/>
        </a:scene3d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95F20F34-3E80-43EA-9AA2-6AA4BEAB3457}">
      <dgm:prSet phldrT="[Text]"/>
      <dgm:spPr>
        <a:xfrm>
          <a:off x="381001" y="68580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Mid</a:t>
          </a:r>
        </a:p>
      </dgm:t>
    </dgm:pt>
    <dgm:pt modelId="{02586083-F933-4338-B620-4F4E7AAA6E78}" type="parTrans" cxnId="{3C4AA07A-AA87-48AA-89B9-A3CE1C5D2AE7}">
      <dgm:prSet/>
      <dgm:spPr/>
      <dgm:t>
        <a:bodyPr/>
        <a:lstStyle/>
        <a:p>
          <a:endParaRPr lang="en-US"/>
        </a:p>
      </dgm:t>
    </dgm:pt>
    <dgm:pt modelId="{39551C3B-1D59-4DB4-8A55-BC12B7F12448}" type="sibTrans" cxnId="{3C4AA07A-AA87-48AA-89B9-A3CE1C5D2AE7}">
      <dgm:prSet/>
      <dgm:spPr>
        <a:xfrm rot="14456721">
          <a:off x="344714" y="550369"/>
          <a:ext cx="14157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1400001"/>
          </a:camera>
          <a:lightRig rig="threePt" dir="t"/>
        </a:scene3d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3732B352-431A-4ED2-9140-75E386AD0C9C}">
      <dgm:prSet phldrT="[Text]"/>
      <dgm:spPr>
        <a:xfrm>
          <a:off x="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Init</a:t>
          </a:r>
        </a:p>
      </dgm:t>
    </dgm:pt>
    <dgm:pt modelId="{656EC851-0926-4C3A-874D-9A0DED12BBA0}" type="parTrans" cxnId="{95FD032A-C8DF-4E73-94D0-EADAD932A004}">
      <dgm:prSet/>
      <dgm:spPr/>
      <dgm:t>
        <a:bodyPr/>
        <a:lstStyle/>
        <a:p>
          <a:endParaRPr lang="en-US"/>
        </a:p>
      </dgm:t>
    </dgm:pt>
    <dgm:pt modelId="{71B22BCB-08B9-46F6-92EB-BFCA4D22483F}" type="sibTrans" cxnId="{95FD032A-C8DF-4E73-94D0-EADAD932A004}">
      <dgm:prSet/>
      <dgm:spPr>
        <a:xfrm>
          <a:off x="571212" y="171389"/>
          <a:ext cx="12963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en-US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gm:t>
    </dgm:pt>
    <dgm:pt modelId="{47971C9E-9E05-43C3-873D-C91363235C69}" type="pres">
      <dgm:prSet presAssocID="{2CC8D517-9AF7-49E4-9CE3-40C0CEEDC8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51432-7269-472E-8C8E-50019991A043}" type="pres">
      <dgm:prSet presAssocID="{13259B69-7457-4F77-AF2A-E70EFE881AAB}" presName="node" presStyleLbl="node1" presStyleIdx="0" presStyleCnt="3" custRadScaleRad="143775" custRadScaleInc="58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1E6C5-95A0-4947-9792-4974E5D99C89}" type="pres">
      <dgm:prSet presAssocID="{5EA432F6-3E5E-47FF-9068-D376E641564C}" presName="sibTrans" presStyleLbl="sibTrans2D1" presStyleIdx="0" presStyleCnt="3" custLinFactNeighborX="28645" custLinFactNeighborY="22668"/>
      <dgm:spPr/>
      <dgm:t>
        <a:bodyPr/>
        <a:lstStyle/>
        <a:p>
          <a:endParaRPr lang="en-US"/>
        </a:p>
      </dgm:t>
    </dgm:pt>
    <dgm:pt modelId="{190F712D-3413-4AF6-B556-58B53208CF91}" type="pres">
      <dgm:prSet presAssocID="{5EA432F6-3E5E-47FF-9068-D376E641564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0C75525-99B6-415C-B7CA-BFEE6CD81B4A}" type="pres">
      <dgm:prSet presAssocID="{95F20F34-3E80-43EA-9AA2-6AA4BEAB3457}" presName="node" presStyleLbl="node1" presStyleIdx="1" presStyleCnt="3" custRadScaleRad="35511" custRadScaleInc="104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CC223-E582-4F05-89A8-F41EF218E95A}" type="pres">
      <dgm:prSet presAssocID="{39551C3B-1D59-4DB4-8A55-BC12B7F12448}" presName="sibTrans" presStyleLbl="sibTrans2D1" presStyleIdx="1" presStyleCnt="3" custLinFactNeighborX="-25176" custLinFactNeighborY="18656"/>
      <dgm:spPr/>
      <dgm:t>
        <a:bodyPr/>
        <a:lstStyle/>
        <a:p>
          <a:endParaRPr lang="en-US"/>
        </a:p>
      </dgm:t>
    </dgm:pt>
    <dgm:pt modelId="{D097D9F1-2579-4853-9F7D-2F078DBD329D}" type="pres">
      <dgm:prSet presAssocID="{39551C3B-1D59-4DB4-8A55-BC12B7F1244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2137E07-E20E-40E4-AFDC-4059A31C1BA9}" type="pres">
      <dgm:prSet presAssocID="{3732B352-431A-4ED2-9140-75E386AD0C9C}" presName="node" presStyleLbl="node1" presStyleIdx="2" presStyleCnt="3" custRadScaleRad="168269" custRadScaleInc="123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9A6F8-048B-4249-8BC1-74EF0FF69C40}" type="pres">
      <dgm:prSet presAssocID="{71B22BCB-08B9-46F6-92EB-BFCA4D22483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C3B9001-EF57-43E0-9B3B-757C8E97C8FC}" type="pres">
      <dgm:prSet presAssocID="{71B22BCB-08B9-46F6-92EB-BFCA4D22483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36A379-62F9-4158-942A-0E0DB00010B7}" type="presOf" srcId="{5EA432F6-3E5E-47FF-9068-D376E641564C}" destId="{190F712D-3413-4AF6-B556-58B53208CF91}" srcOrd="1" destOrd="0" presId="urn:microsoft.com/office/officeart/2005/8/layout/cycle2"/>
    <dgm:cxn modelId="{174F4C23-3048-47E8-83A2-AA8C21272B77}" type="presOf" srcId="{5EA432F6-3E5E-47FF-9068-D376E641564C}" destId="{A3C1E6C5-95A0-4947-9792-4974E5D99C89}" srcOrd="0" destOrd="0" presId="urn:microsoft.com/office/officeart/2005/8/layout/cycle2"/>
    <dgm:cxn modelId="{581161E7-8FB7-42A2-AFFB-8C47CE0B3E8C}" type="presOf" srcId="{71B22BCB-08B9-46F6-92EB-BFCA4D22483F}" destId="{DC3B9001-EF57-43E0-9B3B-757C8E97C8FC}" srcOrd="1" destOrd="0" presId="urn:microsoft.com/office/officeart/2005/8/layout/cycle2"/>
    <dgm:cxn modelId="{AB458F34-F368-483D-A1F5-074216BA1299}" type="presOf" srcId="{71B22BCB-08B9-46F6-92EB-BFCA4D22483F}" destId="{49F9A6F8-048B-4249-8BC1-74EF0FF69C40}" srcOrd="0" destOrd="0" presId="urn:microsoft.com/office/officeart/2005/8/layout/cycle2"/>
    <dgm:cxn modelId="{D9EE1124-D660-4F96-9EE6-965C17AB55EF}" type="presOf" srcId="{95F20F34-3E80-43EA-9AA2-6AA4BEAB3457}" destId="{30C75525-99B6-415C-B7CA-BFEE6CD81B4A}" srcOrd="0" destOrd="0" presId="urn:microsoft.com/office/officeart/2005/8/layout/cycle2"/>
    <dgm:cxn modelId="{04CA639E-5D22-412D-8A2A-60340205E3DF}" type="presOf" srcId="{3732B352-431A-4ED2-9140-75E386AD0C9C}" destId="{A2137E07-E20E-40E4-AFDC-4059A31C1BA9}" srcOrd="0" destOrd="0" presId="urn:microsoft.com/office/officeart/2005/8/layout/cycle2"/>
    <dgm:cxn modelId="{D531EE1F-60EA-4051-BC13-8EA34850949D}" type="presOf" srcId="{39551C3B-1D59-4DB4-8A55-BC12B7F12448}" destId="{725CC223-E582-4F05-89A8-F41EF218E95A}" srcOrd="0" destOrd="0" presId="urn:microsoft.com/office/officeart/2005/8/layout/cycle2"/>
    <dgm:cxn modelId="{1EDAE9DA-8C29-44DB-8426-EE4FEA5DE31A}" type="presOf" srcId="{13259B69-7457-4F77-AF2A-E70EFE881AAB}" destId="{19A51432-7269-472E-8C8E-50019991A043}" srcOrd="0" destOrd="0" presId="urn:microsoft.com/office/officeart/2005/8/layout/cycle2"/>
    <dgm:cxn modelId="{13B9FE0D-71F6-448A-9200-6F03DB4C674F}" type="presOf" srcId="{39551C3B-1D59-4DB4-8A55-BC12B7F12448}" destId="{D097D9F1-2579-4853-9F7D-2F078DBD329D}" srcOrd="1" destOrd="0" presId="urn:microsoft.com/office/officeart/2005/8/layout/cycle2"/>
    <dgm:cxn modelId="{3C4AA07A-AA87-48AA-89B9-A3CE1C5D2AE7}" srcId="{2CC8D517-9AF7-49E4-9CE3-40C0CEEDC8D2}" destId="{95F20F34-3E80-43EA-9AA2-6AA4BEAB3457}" srcOrd="1" destOrd="0" parTransId="{02586083-F933-4338-B620-4F4E7AAA6E78}" sibTransId="{39551C3B-1D59-4DB4-8A55-BC12B7F12448}"/>
    <dgm:cxn modelId="{95FD032A-C8DF-4E73-94D0-EADAD932A004}" srcId="{2CC8D517-9AF7-49E4-9CE3-40C0CEEDC8D2}" destId="{3732B352-431A-4ED2-9140-75E386AD0C9C}" srcOrd="2" destOrd="0" parTransId="{656EC851-0926-4C3A-874D-9A0DED12BBA0}" sibTransId="{71B22BCB-08B9-46F6-92EB-BFCA4D22483F}"/>
    <dgm:cxn modelId="{68BDA812-AC65-4BF1-B780-1996612C6ED6}" type="presOf" srcId="{2CC8D517-9AF7-49E4-9CE3-40C0CEEDC8D2}" destId="{47971C9E-9E05-43C3-873D-C91363235C69}" srcOrd="0" destOrd="0" presId="urn:microsoft.com/office/officeart/2005/8/layout/cycle2"/>
    <dgm:cxn modelId="{D6552810-8E60-45CF-ADCA-8B1F9A8DFF56}" srcId="{2CC8D517-9AF7-49E4-9CE3-40C0CEEDC8D2}" destId="{13259B69-7457-4F77-AF2A-E70EFE881AAB}" srcOrd="0" destOrd="0" parTransId="{87F999F4-313D-4356-9CB2-4F38A7F23206}" sibTransId="{5EA432F6-3E5E-47FF-9068-D376E641564C}"/>
    <dgm:cxn modelId="{5215C358-9F5F-4FBA-ACB2-0CF43F9F7C56}" type="presParOf" srcId="{47971C9E-9E05-43C3-873D-C91363235C69}" destId="{19A51432-7269-472E-8C8E-50019991A043}" srcOrd="0" destOrd="0" presId="urn:microsoft.com/office/officeart/2005/8/layout/cycle2"/>
    <dgm:cxn modelId="{6B4200CC-B0DB-46A2-A1B0-89E61D27AE7E}" type="presParOf" srcId="{47971C9E-9E05-43C3-873D-C91363235C69}" destId="{A3C1E6C5-95A0-4947-9792-4974E5D99C89}" srcOrd="1" destOrd="0" presId="urn:microsoft.com/office/officeart/2005/8/layout/cycle2"/>
    <dgm:cxn modelId="{7F811CD9-6673-482A-95C3-738E7C48F504}" type="presParOf" srcId="{A3C1E6C5-95A0-4947-9792-4974E5D99C89}" destId="{190F712D-3413-4AF6-B556-58B53208CF91}" srcOrd="0" destOrd="0" presId="urn:microsoft.com/office/officeart/2005/8/layout/cycle2"/>
    <dgm:cxn modelId="{4BAD820D-7DEA-40EC-BC83-E6DACE080F5B}" type="presParOf" srcId="{47971C9E-9E05-43C3-873D-C91363235C69}" destId="{30C75525-99B6-415C-B7CA-BFEE6CD81B4A}" srcOrd="2" destOrd="0" presId="urn:microsoft.com/office/officeart/2005/8/layout/cycle2"/>
    <dgm:cxn modelId="{C4CDD732-3903-40A8-A034-3C395E60995A}" type="presParOf" srcId="{47971C9E-9E05-43C3-873D-C91363235C69}" destId="{725CC223-E582-4F05-89A8-F41EF218E95A}" srcOrd="3" destOrd="0" presId="urn:microsoft.com/office/officeart/2005/8/layout/cycle2"/>
    <dgm:cxn modelId="{A655DB13-C1D9-45DA-AFEF-7CE268D1FEAC}" type="presParOf" srcId="{725CC223-E582-4F05-89A8-F41EF218E95A}" destId="{D097D9F1-2579-4853-9F7D-2F078DBD329D}" srcOrd="0" destOrd="0" presId="urn:microsoft.com/office/officeart/2005/8/layout/cycle2"/>
    <dgm:cxn modelId="{9DDD19D9-5F69-469A-BB7A-6027DCCBEDB0}" type="presParOf" srcId="{47971C9E-9E05-43C3-873D-C91363235C69}" destId="{A2137E07-E20E-40E4-AFDC-4059A31C1BA9}" srcOrd="4" destOrd="0" presId="urn:microsoft.com/office/officeart/2005/8/layout/cycle2"/>
    <dgm:cxn modelId="{B855B0DB-35DA-4A14-9C5E-99BE85531006}" type="presParOf" srcId="{47971C9E-9E05-43C3-873D-C91363235C69}" destId="{49F9A6F8-048B-4249-8BC1-74EF0FF69C40}" srcOrd="5" destOrd="0" presId="urn:microsoft.com/office/officeart/2005/8/layout/cycle2"/>
    <dgm:cxn modelId="{DCE3C176-C690-4918-8C55-1F3B8132B68F}" type="presParOf" srcId="{49F9A6F8-048B-4249-8BC1-74EF0FF69C40}" destId="{DC3B9001-EF57-43E0-9B3B-757C8E97C8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A51432-7269-472E-8C8E-50019991A043}">
      <dsp:nvSpPr>
        <dsp:cNvPr id="0" name=""/>
        <dsp:cNvSpPr/>
      </dsp:nvSpPr>
      <dsp:spPr>
        <a:xfrm>
          <a:off x="76200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Final</a:t>
          </a:r>
        </a:p>
      </dsp:txBody>
      <dsp:txXfrm>
        <a:off x="762000" y="0"/>
        <a:ext cx="517400" cy="517400"/>
      </dsp:txXfrm>
    </dsp:sp>
    <dsp:sp modelId="{A3C1E6C5-95A0-4947-9792-4974E5D99C89}">
      <dsp:nvSpPr>
        <dsp:cNvPr id="0" name=""/>
        <dsp:cNvSpPr/>
      </dsp:nvSpPr>
      <dsp:spPr>
        <a:xfrm rot="7143272">
          <a:off x="801913" y="550370"/>
          <a:ext cx="141576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0500000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 rot="7143272">
        <a:off x="801913" y="550370"/>
        <a:ext cx="141576" cy="174622"/>
      </dsp:txXfrm>
    </dsp:sp>
    <dsp:sp modelId="{30C75525-99B6-415C-B7CA-BFEE6CD81B4A}">
      <dsp:nvSpPr>
        <dsp:cNvPr id="0" name=""/>
        <dsp:cNvSpPr/>
      </dsp:nvSpPr>
      <dsp:spPr>
        <a:xfrm>
          <a:off x="381001" y="68580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Mid</a:t>
          </a:r>
        </a:p>
      </dsp:txBody>
      <dsp:txXfrm>
        <a:off x="381001" y="685800"/>
        <a:ext cx="517400" cy="517400"/>
      </dsp:txXfrm>
    </dsp:sp>
    <dsp:sp modelId="{725CC223-E582-4F05-89A8-F41EF218E95A}">
      <dsp:nvSpPr>
        <dsp:cNvPr id="0" name=""/>
        <dsp:cNvSpPr/>
      </dsp:nvSpPr>
      <dsp:spPr>
        <a:xfrm rot="14456721">
          <a:off x="344714" y="550369"/>
          <a:ext cx="14157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1400001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 rot="14456721">
        <a:off x="344714" y="550369"/>
        <a:ext cx="141577" cy="174622"/>
      </dsp:txXfrm>
    </dsp:sp>
    <dsp:sp modelId="{A2137E07-E20E-40E4-AFDC-4059A31C1BA9}">
      <dsp:nvSpPr>
        <dsp:cNvPr id="0" name=""/>
        <dsp:cNvSpPr/>
      </dsp:nvSpPr>
      <dsp:spPr>
        <a:xfrm>
          <a:off x="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Init</a:t>
          </a:r>
        </a:p>
      </dsp:txBody>
      <dsp:txXfrm>
        <a:off x="0" y="0"/>
        <a:ext cx="517400" cy="517400"/>
      </dsp:txXfrm>
    </dsp:sp>
    <dsp:sp modelId="{49F9A6F8-048B-4249-8BC1-74EF0FF69C40}">
      <dsp:nvSpPr>
        <dsp:cNvPr id="0" name=""/>
        <dsp:cNvSpPr/>
      </dsp:nvSpPr>
      <dsp:spPr>
        <a:xfrm>
          <a:off x="571212" y="171389"/>
          <a:ext cx="12963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0799999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>
        <a:off x="571212" y="171389"/>
        <a:ext cx="129637" cy="1746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A51432-7269-472E-8C8E-50019991A043}">
      <dsp:nvSpPr>
        <dsp:cNvPr id="0" name=""/>
        <dsp:cNvSpPr/>
      </dsp:nvSpPr>
      <dsp:spPr>
        <a:xfrm>
          <a:off x="76200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Init</a:t>
          </a:r>
        </a:p>
      </dsp:txBody>
      <dsp:txXfrm>
        <a:off x="762000" y="0"/>
        <a:ext cx="517400" cy="517400"/>
      </dsp:txXfrm>
    </dsp:sp>
    <dsp:sp modelId="{A3C1E6C5-95A0-4947-9792-4974E5D99C89}">
      <dsp:nvSpPr>
        <dsp:cNvPr id="0" name=""/>
        <dsp:cNvSpPr/>
      </dsp:nvSpPr>
      <dsp:spPr>
        <a:xfrm rot="7143272">
          <a:off x="761358" y="510786"/>
          <a:ext cx="141576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 rot="7143272">
        <a:off x="761358" y="510786"/>
        <a:ext cx="141576" cy="174622"/>
      </dsp:txXfrm>
    </dsp:sp>
    <dsp:sp modelId="{30C75525-99B6-415C-B7CA-BFEE6CD81B4A}">
      <dsp:nvSpPr>
        <dsp:cNvPr id="0" name=""/>
        <dsp:cNvSpPr/>
      </dsp:nvSpPr>
      <dsp:spPr>
        <a:xfrm>
          <a:off x="381001" y="68580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Mid</a:t>
          </a:r>
        </a:p>
      </dsp:txBody>
      <dsp:txXfrm>
        <a:off x="381001" y="685800"/>
        <a:ext cx="517400" cy="517400"/>
      </dsp:txXfrm>
    </dsp:sp>
    <dsp:sp modelId="{725CC223-E582-4F05-89A8-F41EF218E95A}">
      <dsp:nvSpPr>
        <dsp:cNvPr id="0" name=""/>
        <dsp:cNvSpPr/>
      </dsp:nvSpPr>
      <dsp:spPr>
        <a:xfrm rot="14456721">
          <a:off x="380358" y="517791"/>
          <a:ext cx="14157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 rot="14456721">
        <a:off x="380358" y="517791"/>
        <a:ext cx="141577" cy="174622"/>
      </dsp:txXfrm>
    </dsp:sp>
    <dsp:sp modelId="{A2137E07-E20E-40E4-AFDC-4059A31C1BA9}">
      <dsp:nvSpPr>
        <dsp:cNvPr id="0" name=""/>
        <dsp:cNvSpPr/>
      </dsp:nvSpPr>
      <dsp:spPr>
        <a:xfrm>
          <a:off x="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Final</a:t>
          </a:r>
        </a:p>
      </dsp:txBody>
      <dsp:txXfrm>
        <a:off x="0" y="0"/>
        <a:ext cx="517400" cy="517400"/>
      </dsp:txXfrm>
    </dsp:sp>
    <dsp:sp modelId="{49F9A6F8-048B-4249-8BC1-74EF0FF69C40}">
      <dsp:nvSpPr>
        <dsp:cNvPr id="0" name=""/>
        <dsp:cNvSpPr/>
      </dsp:nvSpPr>
      <dsp:spPr>
        <a:xfrm>
          <a:off x="571212" y="171389"/>
          <a:ext cx="12963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>
        <a:off x="571212" y="171389"/>
        <a:ext cx="129637" cy="17462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A51432-7269-472E-8C8E-50019991A043}">
      <dsp:nvSpPr>
        <dsp:cNvPr id="0" name=""/>
        <dsp:cNvSpPr/>
      </dsp:nvSpPr>
      <dsp:spPr>
        <a:xfrm>
          <a:off x="76200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Final</a:t>
          </a:r>
        </a:p>
      </dsp:txBody>
      <dsp:txXfrm>
        <a:off x="762000" y="0"/>
        <a:ext cx="517400" cy="517400"/>
      </dsp:txXfrm>
    </dsp:sp>
    <dsp:sp modelId="{A3C1E6C5-95A0-4947-9792-4974E5D99C89}">
      <dsp:nvSpPr>
        <dsp:cNvPr id="0" name=""/>
        <dsp:cNvSpPr/>
      </dsp:nvSpPr>
      <dsp:spPr>
        <a:xfrm rot="7143272">
          <a:off x="801913" y="550370"/>
          <a:ext cx="141576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0500000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 rot="7143272">
        <a:off x="801913" y="550370"/>
        <a:ext cx="141576" cy="174622"/>
      </dsp:txXfrm>
    </dsp:sp>
    <dsp:sp modelId="{30C75525-99B6-415C-B7CA-BFEE6CD81B4A}">
      <dsp:nvSpPr>
        <dsp:cNvPr id="0" name=""/>
        <dsp:cNvSpPr/>
      </dsp:nvSpPr>
      <dsp:spPr>
        <a:xfrm>
          <a:off x="381001" y="68580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Mid</a:t>
          </a:r>
        </a:p>
      </dsp:txBody>
      <dsp:txXfrm>
        <a:off x="381001" y="685800"/>
        <a:ext cx="517400" cy="517400"/>
      </dsp:txXfrm>
    </dsp:sp>
    <dsp:sp modelId="{725CC223-E582-4F05-89A8-F41EF218E95A}">
      <dsp:nvSpPr>
        <dsp:cNvPr id="0" name=""/>
        <dsp:cNvSpPr/>
      </dsp:nvSpPr>
      <dsp:spPr>
        <a:xfrm rot="14456721">
          <a:off x="344714" y="550369"/>
          <a:ext cx="14157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1400001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 rot="14456721">
        <a:off x="344714" y="550369"/>
        <a:ext cx="141577" cy="174622"/>
      </dsp:txXfrm>
    </dsp:sp>
    <dsp:sp modelId="{A2137E07-E20E-40E4-AFDC-4059A31C1BA9}">
      <dsp:nvSpPr>
        <dsp:cNvPr id="0" name=""/>
        <dsp:cNvSpPr/>
      </dsp:nvSpPr>
      <dsp:spPr>
        <a:xfrm>
          <a:off x="0" y="0"/>
          <a:ext cx="517400" cy="517400"/>
        </a:xfrm>
        <a:prstGeom prst="ellipse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Perpetua"/>
              <a:ea typeface="+mn-ea"/>
              <a:cs typeface="+mn-cs"/>
            </a:rPr>
            <a:t>Init</a:t>
          </a:r>
        </a:p>
      </dsp:txBody>
      <dsp:txXfrm>
        <a:off x="0" y="0"/>
        <a:ext cx="517400" cy="517400"/>
      </dsp:txXfrm>
    </dsp:sp>
    <dsp:sp modelId="{49F9A6F8-048B-4249-8BC1-74EF0FF69C40}">
      <dsp:nvSpPr>
        <dsp:cNvPr id="0" name=""/>
        <dsp:cNvSpPr/>
      </dsp:nvSpPr>
      <dsp:spPr>
        <a:xfrm>
          <a:off x="571212" y="171389"/>
          <a:ext cx="129637" cy="174622"/>
        </a:xfrm>
        <a:prstGeom prst="rightArrow">
          <a:avLst>
            <a:gd name="adj1" fmla="val 60000"/>
            <a:gd name="adj2" fmla="val 50000"/>
          </a:avLst>
        </a:prstGeom>
        <a:solidFill>
          <a:srgbClr val="D34817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10799999"/>
          </a:camera>
          <a:lightRig rig="threePt" dir="t"/>
        </a:scene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" lastClr="FFFFFF"/>
            </a:solidFill>
            <a:latin typeface="Perpetua"/>
            <a:ea typeface="+mn-ea"/>
            <a:cs typeface="+mn-cs"/>
          </a:endParaRPr>
        </a:p>
      </dsp:txBody>
      <dsp:txXfrm>
        <a:off x="571212" y="171389"/>
        <a:ext cx="129637" cy="174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4A69-9F40-47DA-8F0C-135016926EA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F935-DAB5-40DE-8307-DCAA31AA17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76200" y="3429000"/>
            <a:ext cx="2895600" cy="3276600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" y="342900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9B2D1F"/>
                </a:solidFill>
                <a:latin typeface="Perpetua"/>
                <a:ea typeface="+mn-ea"/>
              </a:rPr>
              <a:t>Node 1</a:t>
            </a:r>
          </a:p>
        </p:txBody>
      </p:sp>
      <p:pic>
        <p:nvPicPr>
          <p:cNvPr id="70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3505200"/>
            <a:ext cx="533400" cy="533400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1238250" y="3505200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Master 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(phase_offset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5800" y="5867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Execute THREAD_PROGRAM_1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7250" y="4305300"/>
            <a:ext cx="173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THREAD_DISPATCH_1</a:t>
            </a:r>
          </a:p>
        </p:txBody>
      </p:sp>
      <p:graphicFrame>
        <p:nvGraphicFramePr>
          <p:cNvPr id="74" name="Diagram 73"/>
          <p:cNvGraphicFramePr/>
          <p:nvPr/>
        </p:nvGraphicFramePr>
        <p:xfrm>
          <a:off x="990600" y="4572000"/>
          <a:ext cx="12954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286000" y="838200"/>
          <a:ext cx="6019800" cy="1112520"/>
        </p:xfrm>
        <a:graphic>
          <a:graphicData uri="http://schemas.openxmlformats.org/drawingml/2006/table">
            <a:tbl>
              <a:tblPr firstRow="1" bandRow="1"/>
              <a:tblGrid>
                <a:gridCol w="6019800"/>
              </a:tblGrid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CALENDAR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6" name="Flowchart: Predefined Process 75"/>
          <p:cNvSpPr/>
          <p:nvPr/>
        </p:nvSpPr>
        <p:spPr>
          <a:xfrm>
            <a:off x="1447800" y="6248400"/>
            <a:ext cx="304800" cy="381000"/>
          </a:xfrm>
          <a:prstGeom prst="flowChartPredefinedProcess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530439" y="4492839"/>
            <a:ext cx="185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SYNCHRONOUS COMPOSITION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457200" y="3810000"/>
            <a:ext cx="457200" cy="304800"/>
          </a:xfrm>
          <a:prstGeom prst="straightConnector1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>
          <a:xfrm>
            <a:off x="609600" y="4495800"/>
            <a:ext cx="304800" cy="0"/>
          </a:xfrm>
          <a:prstGeom prst="straightConnector1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>
            <a:off x="609600" y="5562600"/>
            <a:ext cx="304800" cy="304800"/>
          </a:xfrm>
          <a:prstGeom prst="straightConnector1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>
          <a:xfrm rot="5400000">
            <a:off x="1790700" y="552450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2" name="Circular Arrow 81"/>
          <p:cNvSpPr/>
          <p:nvPr/>
        </p:nvSpPr>
        <p:spPr>
          <a:xfrm rot="16200000">
            <a:off x="1104900" y="552450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3" name="Circular Arrow 82"/>
          <p:cNvSpPr/>
          <p:nvPr/>
        </p:nvSpPr>
        <p:spPr>
          <a:xfrm rot="5400000">
            <a:off x="1866900" y="392430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4" name="Circular Arrow 83"/>
          <p:cNvSpPr/>
          <p:nvPr/>
        </p:nvSpPr>
        <p:spPr>
          <a:xfrm rot="16200000">
            <a:off x="952500" y="392430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 rot="17631640">
            <a:off x="1690241" y="2533828"/>
            <a:ext cx="12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BEGIN PERIOD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SET  </a:t>
            </a: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-1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771650" y="2105025"/>
            <a:ext cx="533400" cy="114300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87" name="TextBox 86"/>
          <p:cNvSpPr txBox="1"/>
          <p:nvPr/>
        </p:nvSpPr>
        <p:spPr>
          <a:xfrm rot="17631640">
            <a:off x="1094715" y="2295319"/>
            <a:ext cx="12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END PERIOD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SET  </a:t>
            </a: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CURRENT TIME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52400" y="950893"/>
            <a:ext cx="198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</a:rPr>
              <a:t>Node 1, 2, 3 &amp; Calendar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</a:rPr>
              <a:t>ASYNCHRONOUS COMPOSITION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</a:rPr>
              <a:t>with each other</a:t>
            </a:r>
          </a:p>
        </p:txBody>
      </p:sp>
      <p:sp>
        <p:nvSpPr>
          <p:cNvPr id="89" name="Circular Arrow 88"/>
          <p:cNvSpPr/>
          <p:nvPr/>
        </p:nvSpPr>
        <p:spPr>
          <a:xfrm rot="5400000">
            <a:off x="2305050" y="133350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67000" y="1219200"/>
            <a:ext cx="543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>
                    <a:lumMod val="75000"/>
                  </a:srgbClr>
                </a:solidFill>
                <a:latin typeface="Perpetua"/>
                <a:ea typeface="+mn-ea"/>
              </a:rPr>
              <a:t>Next minimum Time activate Node1, Node 2 or Node 3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>
                    <a:lumMod val="75000"/>
                  </a:srgbClr>
                </a:solidFill>
                <a:latin typeface="Perpetua"/>
                <a:ea typeface="+mn-ea"/>
              </a:rPr>
              <a:t>(ignore time value -2)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095999" y="3448050"/>
            <a:ext cx="2943225" cy="3257550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72200" y="350520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9B2D1F"/>
                </a:solidFill>
                <a:latin typeface="Perpetua"/>
                <a:ea typeface="+mn-ea"/>
              </a:rPr>
              <a:t>Node 2</a:t>
            </a:r>
          </a:p>
        </p:txBody>
      </p:sp>
      <p:pic>
        <p:nvPicPr>
          <p:cNvPr id="93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1825" y="3524250"/>
            <a:ext cx="533400" cy="533400"/>
          </a:xfrm>
          <a:prstGeom prst="rect">
            <a:avLst/>
          </a:prstGeom>
          <a:noFill/>
        </p:spPr>
      </p:pic>
      <p:sp>
        <p:nvSpPr>
          <p:cNvPr id="94" name="TextBox 93"/>
          <p:cNvSpPr txBox="1"/>
          <p:nvPr/>
        </p:nvSpPr>
        <p:spPr>
          <a:xfrm>
            <a:off x="7410450" y="3524250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Master 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(phase_offset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781800" y="588645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Execute THREAD_PROGRAM_2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953250" y="4324350"/>
            <a:ext cx="173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THREAD_DISPATCH_2</a:t>
            </a:r>
          </a:p>
        </p:txBody>
      </p:sp>
      <p:graphicFrame>
        <p:nvGraphicFramePr>
          <p:cNvPr id="97" name="Diagram 96"/>
          <p:cNvGraphicFramePr/>
          <p:nvPr/>
        </p:nvGraphicFramePr>
        <p:xfrm>
          <a:off x="7086600" y="4591050"/>
          <a:ext cx="12954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8" name="Flowchart: Predefined Process 97"/>
          <p:cNvSpPr/>
          <p:nvPr/>
        </p:nvSpPr>
        <p:spPr>
          <a:xfrm>
            <a:off x="7334250" y="6257925"/>
            <a:ext cx="304800" cy="381000"/>
          </a:xfrm>
          <a:prstGeom prst="flowChartPredefinedProcess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5565561" y="4511889"/>
            <a:ext cx="185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SYNCHRONOUS COMPOSITION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6553200" y="3829050"/>
            <a:ext cx="457200" cy="304800"/>
          </a:xfrm>
          <a:prstGeom prst="straightConnector1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>
          <a:xfrm>
            <a:off x="6705600" y="4514850"/>
            <a:ext cx="304800" cy="0"/>
          </a:xfrm>
          <a:prstGeom prst="straightConnector1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>
          <a:xfrm>
            <a:off x="6705600" y="5581650"/>
            <a:ext cx="304800" cy="304800"/>
          </a:xfrm>
          <a:prstGeom prst="straightConnector1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103" name="Circular Arrow 102"/>
          <p:cNvSpPr/>
          <p:nvPr/>
        </p:nvSpPr>
        <p:spPr>
          <a:xfrm rot="5400000">
            <a:off x="7886700" y="554355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4" name="Circular Arrow 103"/>
          <p:cNvSpPr/>
          <p:nvPr/>
        </p:nvSpPr>
        <p:spPr>
          <a:xfrm rot="16200000">
            <a:off x="7200900" y="554355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5" name="Circular Arrow 104"/>
          <p:cNvSpPr/>
          <p:nvPr/>
        </p:nvSpPr>
        <p:spPr>
          <a:xfrm rot="5400000">
            <a:off x="8086725" y="394335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6" name="Circular Arrow 105"/>
          <p:cNvSpPr/>
          <p:nvPr/>
        </p:nvSpPr>
        <p:spPr>
          <a:xfrm rot="16200000">
            <a:off x="7172325" y="394335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7265744" y="2057400"/>
            <a:ext cx="1066800" cy="114300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108" name="TextBox 107"/>
          <p:cNvSpPr txBox="1"/>
          <p:nvPr/>
        </p:nvSpPr>
        <p:spPr>
          <a:xfrm rot="3037194">
            <a:off x="7478326" y="2193095"/>
            <a:ext cx="12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END PERIOD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SET  </a:t>
            </a: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CURRENT TIME</a:t>
            </a:r>
          </a:p>
        </p:txBody>
      </p:sp>
      <p:sp>
        <p:nvSpPr>
          <p:cNvPr id="109" name="TextBox 108"/>
          <p:cNvSpPr txBox="1"/>
          <p:nvPr/>
        </p:nvSpPr>
        <p:spPr>
          <a:xfrm rot="2891020">
            <a:off x="7052292" y="2648116"/>
            <a:ext cx="12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BEGIN PERIOD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SET  </a:t>
            </a: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-1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095625" y="3429000"/>
            <a:ext cx="2895600" cy="3276600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24200" y="342900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9B2D1F"/>
                </a:solidFill>
                <a:latin typeface="Perpetua"/>
                <a:ea typeface="+mn-ea"/>
              </a:rPr>
              <a:t>Node 3</a:t>
            </a:r>
          </a:p>
        </p:txBody>
      </p:sp>
      <p:pic>
        <p:nvPicPr>
          <p:cNvPr id="112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657600"/>
            <a:ext cx="533400" cy="533400"/>
          </a:xfrm>
          <a:prstGeom prst="rect">
            <a:avLst/>
          </a:prstGeom>
          <a:noFill/>
        </p:spPr>
      </p:pic>
      <p:sp>
        <p:nvSpPr>
          <p:cNvPr id="113" name="TextBox 112"/>
          <p:cNvSpPr txBox="1"/>
          <p:nvPr/>
        </p:nvSpPr>
        <p:spPr>
          <a:xfrm>
            <a:off x="3657600" y="3695700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Slave 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3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(phase_offset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3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505200" y="5867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Execute THREAD_PROGRAM_2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24200" y="4305300"/>
            <a:ext cx="173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THREAD_DISPATCH_2</a:t>
            </a:r>
          </a:p>
        </p:txBody>
      </p:sp>
      <p:graphicFrame>
        <p:nvGraphicFramePr>
          <p:cNvPr id="116" name="Diagram 115"/>
          <p:cNvGraphicFramePr/>
          <p:nvPr/>
        </p:nvGraphicFramePr>
        <p:xfrm>
          <a:off x="3257550" y="4572000"/>
          <a:ext cx="12954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7" name="Flowchart: Predefined Process 116"/>
          <p:cNvSpPr/>
          <p:nvPr/>
        </p:nvSpPr>
        <p:spPr>
          <a:xfrm>
            <a:off x="3714750" y="6248400"/>
            <a:ext cx="304800" cy="381000"/>
          </a:xfrm>
          <a:prstGeom prst="flowChartPredefinedProcess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4651161" y="4730964"/>
            <a:ext cx="185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SYNCHRONOUS COMPOSITION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4800600" y="5562600"/>
            <a:ext cx="381000" cy="457200"/>
          </a:xfrm>
          <a:prstGeom prst="straightConnector1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Straight Arrow Connector 119"/>
          <p:cNvCxnSpPr/>
          <p:nvPr/>
        </p:nvCxnSpPr>
        <p:spPr>
          <a:xfrm flipH="1" flipV="1">
            <a:off x="4953000" y="4114800"/>
            <a:ext cx="228600" cy="304800"/>
          </a:xfrm>
          <a:prstGeom prst="straightConnector1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H="1" flipV="1">
            <a:off x="4800600" y="4572000"/>
            <a:ext cx="457200" cy="228600"/>
          </a:xfrm>
          <a:prstGeom prst="straightConnector1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122" name="Circular Arrow 121"/>
          <p:cNvSpPr/>
          <p:nvPr/>
        </p:nvSpPr>
        <p:spPr>
          <a:xfrm rot="5400000">
            <a:off x="4057650" y="552450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23" name="Circular Arrow 122"/>
          <p:cNvSpPr/>
          <p:nvPr/>
        </p:nvSpPr>
        <p:spPr>
          <a:xfrm rot="16200000">
            <a:off x="3371850" y="5524500"/>
            <a:ext cx="381000" cy="457200"/>
          </a:xfrm>
          <a:prstGeom prst="circular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362200" y="4876800"/>
            <a:ext cx="914400" cy="0"/>
          </a:xfrm>
          <a:prstGeom prst="straightConnector1">
            <a:avLst/>
          </a:prstGeom>
          <a:noFill/>
          <a:ln w="889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019300" y="505777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</a:rPr>
              <a:t>SYNCHRONOUS PUSH SIGNAL</a:t>
            </a:r>
            <a:endParaRPr lang="en-US" sz="1400" b="1" u="sng" dirty="0">
              <a:solidFill>
                <a:srgbClr val="FF0000"/>
              </a:solidFill>
              <a:latin typeface="Perpetua"/>
              <a:ea typeface="+mn-ea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4419600" y="1981200"/>
            <a:ext cx="0" cy="137160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2638425" y="2362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WHEN SYNCHRONOUS PUSH SIGNAL RECEIVED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SET  </a:t>
            </a: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-1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419600" y="2362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WHEN FINAL STATE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REACHED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SET  </a:t>
            </a: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1</cp:revision>
  <dcterms:created xsi:type="dcterms:W3CDTF">2015-07-23T18:59:22Z</dcterms:created>
  <dcterms:modified xsi:type="dcterms:W3CDTF">2015-07-23T19:02:19Z</dcterms:modified>
</cp:coreProperties>
</file>