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AFF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47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0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8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0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3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4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82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4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91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827-AF1C-458A-992B-DCFA36A88CD2}" type="datetimeFigureOut">
              <a:rPr lang="en-AU" smtClean="0"/>
              <a:t>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4706-77E7-4781-BB7B-DABAA9ABA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53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12" Type="http://schemas.openxmlformats.org/officeDocument/2006/relationships/image" Target="../media/image36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5.jpg"/><Relationship Id="rId5" Type="http://schemas.openxmlformats.org/officeDocument/2006/relationships/image" Target="../media/image29.jpg"/><Relationship Id="rId10" Type="http://schemas.openxmlformats.org/officeDocument/2006/relationships/image" Target="../media/image34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2" y="0"/>
            <a:ext cx="121947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634" y="416459"/>
            <a:ext cx="9144000" cy="1699269"/>
          </a:xfrm>
        </p:spPr>
        <p:txBody>
          <a:bodyPr>
            <a:normAutofit/>
          </a:bodyPr>
          <a:lstStyle/>
          <a:p>
            <a:r>
              <a:rPr lang="en-AU" sz="96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Liveable Sydney</a:t>
            </a:r>
            <a:endParaRPr lang="en-AU" sz="960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9022" y="2532187"/>
            <a:ext cx="9144000" cy="1655762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Lee Ping Tan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25 March 2019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65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- To segment </a:t>
            </a:r>
            <a:r>
              <a:rPr lang="en-AU" dirty="0"/>
              <a:t>Sydney suburbs according to its liveability factors, compare the median house price among similar suburbs and identify a better value suburb, if </a:t>
            </a:r>
            <a:r>
              <a:rPr lang="en-AU" dirty="0" smtClean="0"/>
              <a:t>any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Objective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2274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Target Audience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38546"/>
            <a:ext cx="10515600" cy="139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-  potential </a:t>
            </a:r>
            <a:r>
              <a:rPr lang="en-AU" dirty="0"/>
              <a:t>property buyer, property investor and real estate </a:t>
            </a:r>
            <a:r>
              <a:rPr lang="en-AU" dirty="0" smtClean="0"/>
              <a:t>agents</a:t>
            </a: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99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What are liveable factors of a suburb?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99" y="1438291"/>
            <a:ext cx="1686285" cy="2249600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3091"/>
            <a:ext cx="3403542" cy="19174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18" y="4761057"/>
            <a:ext cx="2543175" cy="1800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690688"/>
            <a:ext cx="3028950" cy="1514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918095"/>
            <a:ext cx="2394219" cy="15932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7" y="1690689"/>
            <a:ext cx="2023702" cy="13517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53" y="3293210"/>
            <a:ext cx="2129647" cy="14179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15" y="5022954"/>
            <a:ext cx="2219175" cy="14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Data Sources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04" y="1631373"/>
            <a:ext cx="2143125" cy="2143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43" y="1631373"/>
            <a:ext cx="3269672" cy="1839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7996" y="4299422"/>
            <a:ext cx="3365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 smtClean="0">
                <a:latin typeface="Berlin Sans FB" panose="020E0602020502020306" pitchFamily="34" charset="0"/>
              </a:rPr>
              <a:t>Just Web</a:t>
            </a:r>
            <a:endParaRPr lang="en-AU" sz="6600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008" y="4098548"/>
            <a:ext cx="3180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>
                <a:solidFill>
                  <a:schemeClr val="accent5"/>
                </a:solidFill>
                <a:latin typeface="Imprint MT Shadow" panose="04020605060303030202" pitchFamily="82" charset="0"/>
              </a:rPr>
              <a:t>Digital </a:t>
            </a:r>
          </a:p>
          <a:p>
            <a:r>
              <a:rPr lang="en-AU" sz="5400" dirty="0" smtClean="0">
                <a:solidFill>
                  <a:schemeClr val="accent5"/>
                </a:solidFill>
                <a:latin typeface="Imprint MT Shadow" panose="04020605060303030202" pitchFamily="82" charset="0"/>
              </a:rPr>
              <a:t>Advocates</a:t>
            </a:r>
            <a:endParaRPr lang="en-AU" sz="5400" dirty="0">
              <a:solidFill>
                <a:schemeClr val="accent5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87" y="4331304"/>
            <a:ext cx="3815541" cy="1094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28" y="1923444"/>
            <a:ext cx="4148804" cy="10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6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A Peek on the Data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" y="1500811"/>
            <a:ext cx="4048690" cy="251495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50" y="1500811"/>
            <a:ext cx="3943900" cy="2572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91" y="1500811"/>
            <a:ext cx="4229690" cy="2572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85" y="4072920"/>
            <a:ext cx="4105848" cy="2495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33" y="4068296"/>
            <a:ext cx="394390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9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Results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000"/>
            <a:ext cx="720746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91" y="2136389"/>
            <a:ext cx="2257740" cy="82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74" y="3772589"/>
            <a:ext cx="22291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38" y="5346976"/>
            <a:ext cx="2219635" cy="828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1967" y="1455057"/>
            <a:ext cx="2278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Cluster 1</a:t>
            </a:r>
            <a:endParaRPr lang="en-AU" sz="4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1074" y="3099081"/>
            <a:ext cx="2278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accent5"/>
                </a:solidFill>
                <a:latin typeface="Britannic Bold" panose="020B0903060703020204" pitchFamily="34" charset="0"/>
              </a:rPr>
              <a:t>Cluster 2</a:t>
            </a:r>
            <a:endParaRPr lang="en-AU" sz="4000" dirty="0">
              <a:solidFill>
                <a:schemeClr val="accent5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6560" y="4714521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accent6"/>
                </a:solidFill>
                <a:latin typeface="Britannic Bold" panose="020B0903060703020204" pitchFamily="34" charset="0"/>
              </a:rPr>
              <a:t>Cluster 3</a:t>
            </a:r>
            <a:endParaRPr lang="en-AU" sz="4000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Suburbs with </a:t>
            </a:r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huge</a:t>
            </a:r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 price change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9" y="2034720"/>
            <a:ext cx="5639587" cy="1848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3" y="4398875"/>
            <a:ext cx="5572903" cy="1829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7" y="2034720"/>
            <a:ext cx="545858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AU" dirty="0" smtClean="0"/>
              <a:t>Data collection and data cleaning is time consuming</a:t>
            </a:r>
          </a:p>
          <a:p>
            <a:pPr>
              <a:buFontTx/>
              <a:buChar char="-"/>
            </a:pPr>
            <a:r>
              <a:rPr lang="en-AU" dirty="0" smtClean="0"/>
              <a:t>No domain expert available</a:t>
            </a:r>
          </a:p>
          <a:p>
            <a:pPr>
              <a:buFontTx/>
              <a:buChar char="-"/>
            </a:pPr>
            <a:r>
              <a:rPr lang="en-AU" dirty="0" smtClean="0"/>
              <a:t>Insufficient data, ex.  </a:t>
            </a:r>
            <a:r>
              <a:rPr lang="en-AU" dirty="0" err="1" smtClean="0"/>
              <a:t>FourSquare</a:t>
            </a:r>
            <a:r>
              <a:rPr lang="en-AU" dirty="0" smtClean="0"/>
              <a:t> location data does not provide true value for venue count</a:t>
            </a:r>
          </a:p>
          <a:p>
            <a:pPr>
              <a:buFontTx/>
              <a:buChar char="-"/>
            </a:pPr>
            <a:r>
              <a:rPr lang="en-AU" dirty="0" smtClean="0"/>
              <a:t>Big room for improvement</a:t>
            </a:r>
          </a:p>
          <a:p>
            <a:pPr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2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14304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66" y="3786894"/>
            <a:ext cx="1703246" cy="921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20" y="3281418"/>
            <a:ext cx="1443839" cy="80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6" y="3513663"/>
            <a:ext cx="1015922" cy="1219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Into the Future </a:t>
            </a:r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..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AU" dirty="0" smtClean="0"/>
              <a:t>Sourcing more reliable data</a:t>
            </a:r>
          </a:p>
          <a:p>
            <a:pPr>
              <a:buFontTx/>
              <a:buChar char="-"/>
            </a:pPr>
            <a:r>
              <a:rPr lang="en-AU" dirty="0" smtClean="0"/>
              <a:t>Include other interesting features like look and feel of each suburb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24" y="4506165"/>
            <a:ext cx="1514770" cy="121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6" y="5369852"/>
            <a:ext cx="1474845" cy="94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54" y="5161863"/>
            <a:ext cx="1512366" cy="963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40" y="3890664"/>
            <a:ext cx="1435420" cy="1071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2" y="3268682"/>
            <a:ext cx="1492688" cy="918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05" y="4426186"/>
            <a:ext cx="1557054" cy="10009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59" y="5226534"/>
            <a:ext cx="1397181" cy="1046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98" y="4732769"/>
            <a:ext cx="1257300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Berlin Sans FB</vt:lpstr>
      <vt:lpstr>Britannic Bold</vt:lpstr>
      <vt:lpstr>Buxton Sketch</vt:lpstr>
      <vt:lpstr>Calibri</vt:lpstr>
      <vt:lpstr>Calibri Light</vt:lpstr>
      <vt:lpstr>Imprint MT Shadow</vt:lpstr>
      <vt:lpstr>Office Theme</vt:lpstr>
      <vt:lpstr>Liveable Sydney</vt:lpstr>
      <vt:lpstr>Objective</vt:lpstr>
      <vt:lpstr>What are liveable factors of a suburb?</vt:lpstr>
      <vt:lpstr>Data Sources</vt:lpstr>
      <vt:lpstr>A Peek on the Data</vt:lpstr>
      <vt:lpstr>Results</vt:lpstr>
      <vt:lpstr>Suburbs with huge price change</vt:lpstr>
      <vt:lpstr>Conclusion</vt:lpstr>
      <vt:lpstr>Into the Future ..</vt:lpstr>
    </vt:vector>
  </TitlesOfParts>
  <Company>Commonwealth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Liveable Sydney</dc:title>
  <dc:creator>Franca Tan</dc:creator>
  <cp:lastModifiedBy>Franca Tan</cp:lastModifiedBy>
  <cp:revision>36</cp:revision>
  <dcterms:created xsi:type="dcterms:W3CDTF">2019-03-30T20:23:50Z</dcterms:created>
  <dcterms:modified xsi:type="dcterms:W3CDTF">2019-03-31T22:12:58Z</dcterms:modified>
</cp:coreProperties>
</file>