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9" r:id="rId3"/>
    <p:sldId id="472" r:id="rId5"/>
    <p:sldId id="471" r:id="rId6"/>
    <p:sldId id="484" r:id="rId7"/>
    <p:sldId id="478" r:id="rId8"/>
    <p:sldId id="477" r:id="rId9"/>
    <p:sldId id="468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363"/>
    <a:srgbClr val="006666"/>
    <a:srgbClr val="459888"/>
    <a:srgbClr val="55A791"/>
    <a:srgbClr val="0070C0"/>
    <a:srgbClr val="0099CC"/>
    <a:srgbClr val="0A4E57"/>
    <a:srgbClr val="053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78"/>
    <p:restoredTop sz="99729"/>
  </p:normalViewPr>
  <p:slideViewPr>
    <p:cSldViewPr snapToGrid="0" showGuides="1">
      <p:cViewPr>
        <p:scale>
          <a:sx n="74" d="100"/>
          <a:sy n="74" d="100"/>
        </p:scale>
        <p:origin x="-156" y="328"/>
      </p:cViewPr>
      <p:guideLst>
        <p:guide orient="horz" pos="2159"/>
        <p:guide pos="404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DF8296-DF04-44AF-96B8-3E4C1452357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305B81-F527-40FD-9165-117EAD5092D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 descr="2019.04.18-WBFEX PPT模板_画板 1 副本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1213" cy="688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0" descr="2019.04.18-WBFEX PPT模板_画板 1 副本 12"/>
          <p:cNvPicPr>
            <a:picLocks noChangeAspect="1"/>
          </p:cNvPicPr>
          <p:nvPr userDrawn="1"/>
        </p:nvPicPr>
        <p:blipFill>
          <a:blip r:embed="rId3"/>
          <a:srcRect l="46123"/>
          <a:stretch>
            <a:fillRect/>
          </a:stretch>
        </p:blipFill>
        <p:spPr>
          <a:xfrm>
            <a:off x="6630988" y="1014413"/>
            <a:ext cx="5613400" cy="586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9"/>
          <p:cNvSpPr txBox="1"/>
          <p:nvPr/>
        </p:nvSpPr>
        <p:spPr>
          <a:xfrm>
            <a:off x="616552" y="5949184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05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-234950"/>
            <a:ext cx="1606550" cy="2208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3" descr="2019.04.18-WBFEX PPT模板_画板 1 副本 14"/>
          <p:cNvPicPr>
            <a:picLocks noChangeAspect="1"/>
          </p:cNvPicPr>
          <p:nvPr userDrawn="1"/>
        </p:nvPicPr>
        <p:blipFill>
          <a:blip r:embed="rId5"/>
          <a:srcRect t="26706" r="53662" b="25404"/>
          <a:stretch>
            <a:fillRect/>
          </a:stretch>
        </p:blipFill>
        <p:spPr>
          <a:xfrm>
            <a:off x="0" y="1600200"/>
            <a:ext cx="7010400" cy="399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44" y="1122421"/>
            <a:ext cx="9144268" cy="2387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44" y="3602225"/>
            <a:ext cx="9144268" cy="16558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200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C8C745-1F06-4303-9B72-049A01EE829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3B0324-45F4-4272-B62C-D2C9FE2ED1D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155" y="365144"/>
            <a:ext cx="2628977" cy="581214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25" y="365144"/>
            <a:ext cx="7734526" cy="581214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996CFA-89DE-4C8A-87B8-638F457DA91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9" descr="2019.04.18-WBFEX PPT模板_画板 1 副本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1213" cy="688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10" descr="2019.04.18-WBFEX PPT模板_画板 1 副本 12"/>
          <p:cNvPicPr>
            <a:picLocks noChangeAspect="1"/>
          </p:cNvPicPr>
          <p:nvPr userDrawn="1"/>
        </p:nvPicPr>
        <p:blipFill>
          <a:blip r:embed="rId3"/>
          <a:srcRect l="46123"/>
          <a:stretch>
            <a:fillRect/>
          </a:stretch>
        </p:blipFill>
        <p:spPr>
          <a:xfrm>
            <a:off x="6630988" y="1014413"/>
            <a:ext cx="5613400" cy="586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9"/>
          <p:cNvSpPr txBox="1"/>
          <p:nvPr/>
        </p:nvSpPr>
        <p:spPr>
          <a:xfrm>
            <a:off x="616552" y="5949184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3317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-234950"/>
            <a:ext cx="1606550" cy="2208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20" y="356688"/>
            <a:ext cx="10512081" cy="129493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208713"/>
            <a:ext cx="2741613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FA7AE-E7AD-4320-959D-91A4EE4FB65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7013" y="6208713"/>
            <a:ext cx="4113213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07425" y="6208713"/>
            <a:ext cx="2743200" cy="3571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9" descr="2019.04.18-WBFEX PPT模板_画板 1 副本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1213" cy="688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图片 10" descr="2019.04.18-WBFEX PPT模板_画板 1 副本 12"/>
          <p:cNvPicPr>
            <a:picLocks noChangeAspect="1"/>
          </p:cNvPicPr>
          <p:nvPr userDrawn="1"/>
        </p:nvPicPr>
        <p:blipFill>
          <a:blip r:embed="rId3"/>
          <a:srcRect l="46123"/>
          <a:stretch>
            <a:fillRect/>
          </a:stretch>
        </p:blipFill>
        <p:spPr>
          <a:xfrm>
            <a:off x="6630988" y="1014413"/>
            <a:ext cx="5613400" cy="586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9"/>
          <p:cNvSpPr txBox="1"/>
          <p:nvPr/>
        </p:nvSpPr>
        <p:spPr>
          <a:xfrm>
            <a:off x="616552" y="5949184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4341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-234950"/>
            <a:ext cx="1606550" cy="2208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0" y="0"/>
            <a:ext cx="123047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29"/>
          <p:cNvSpPr txBox="1"/>
          <p:nvPr/>
        </p:nvSpPr>
        <p:spPr>
          <a:xfrm>
            <a:off x="381072" y="6236203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136363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4344" name="图片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3413" y="0"/>
            <a:ext cx="1123950" cy="60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41B245-EC38-49BF-9EC6-A27CC53D011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2188" y="635793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9" descr="2019.04.18-WBFEX PPT模板_画板 1 副本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1213" cy="688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10" descr="2019.04.18-WBFEX PPT模板_画板 1 副本 12"/>
          <p:cNvPicPr>
            <a:picLocks noChangeAspect="1"/>
          </p:cNvPicPr>
          <p:nvPr userDrawn="1"/>
        </p:nvPicPr>
        <p:blipFill>
          <a:blip r:embed="rId3"/>
          <a:srcRect l="46123"/>
          <a:stretch>
            <a:fillRect/>
          </a:stretch>
        </p:blipFill>
        <p:spPr>
          <a:xfrm>
            <a:off x="6630988" y="1014413"/>
            <a:ext cx="5613400" cy="586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9"/>
          <p:cNvSpPr txBox="1"/>
          <p:nvPr/>
        </p:nvSpPr>
        <p:spPr>
          <a:xfrm>
            <a:off x="616552" y="5949184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5365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-234950"/>
            <a:ext cx="1606550" cy="2208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下箭头 15"/>
          <p:cNvSpPr/>
          <p:nvPr/>
        </p:nvSpPr>
        <p:spPr>
          <a:xfrm rot="16200000">
            <a:off x="414338" y="161925"/>
            <a:ext cx="749300" cy="1085850"/>
          </a:xfrm>
          <a:prstGeom prst="downArrow">
            <a:avLst>
              <a:gd name="adj1" fmla="val 100000"/>
              <a:gd name="adj2" fmla="val 2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363538" y="412750"/>
            <a:ext cx="968375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803070505020304" pitchFamily="18" charset="0"/>
              </a:rPr>
              <a:t>01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803070505020304" pitchFamily="18" charset="0"/>
            </a:endParaRPr>
          </a:p>
        </p:txBody>
      </p:sp>
      <p:grpSp>
        <p:nvGrpSpPr>
          <p:cNvPr id="15368" name="组合 15"/>
          <p:cNvGrpSpPr/>
          <p:nvPr userDrawn="1"/>
        </p:nvGrpSpPr>
        <p:grpSpPr>
          <a:xfrm>
            <a:off x="1331913" y="387350"/>
            <a:ext cx="3365500" cy="706438"/>
            <a:chOff x="1563909" y="103973"/>
            <a:chExt cx="3365025" cy="706692"/>
          </a:xfrm>
        </p:grpSpPr>
        <p:sp>
          <p:nvSpPr>
            <p:cNvPr id="19" name="文本框 4"/>
            <p:cNvSpPr txBox="1"/>
            <p:nvPr/>
          </p:nvSpPr>
          <p:spPr>
            <a:xfrm>
              <a:off x="1579782" y="103973"/>
              <a:ext cx="3333279" cy="52247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这里输入你的标题</a:t>
              </a:r>
              <a:endPara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63909" y="550221"/>
              <a:ext cx="3365025" cy="260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da-DK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Lorem ipsum dolor sit amet</a:t>
              </a:r>
              <a:endParaRPr kumimoji="0" lang="da-DK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4784725" y="717550"/>
            <a:ext cx="5689600" cy="0"/>
          </a:xfrm>
          <a:prstGeom prst="line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70" name="组合 19"/>
          <p:cNvGrpSpPr/>
          <p:nvPr userDrawn="1"/>
        </p:nvGrpSpPr>
        <p:grpSpPr>
          <a:xfrm>
            <a:off x="10775950" y="139700"/>
            <a:ext cx="1154113" cy="1154113"/>
            <a:chOff x="5147792" y="1881950"/>
            <a:chExt cx="1007417" cy="1007417"/>
          </a:xfrm>
        </p:grpSpPr>
        <p:sp>
          <p:nvSpPr>
            <p:cNvPr id="23" name="任意多边形 22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7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25" name="Freeform 20"/>
              <p:cNvSpPr/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37" tIns="45718" rIns="91437" bIns="4571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Freeform 21"/>
              <p:cNvSpPr/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37" tIns="45718" rIns="91437" bIns="4571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Freeform 22"/>
              <p:cNvSpPr/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37" tIns="45718" rIns="91437" bIns="4571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Freeform 23"/>
              <p:cNvSpPr/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37" tIns="45718" rIns="91437" bIns="4571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37" tIns="45718" rIns="91437" bIns="4571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37" tIns="45718" rIns="91437" bIns="4571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0" y="330200"/>
            <a:ext cx="139700" cy="749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EB5722-1F8B-4170-A794-D6D46C16B6D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9" descr="2019.04.18-WBFEX PPT模板_画板 1 副本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1213" cy="688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 10" descr="2019.04.18-WBFEX PPT模板_画板 1 副本 12"/>
          <p:cNvPicPr>
            <a:picLocks noChangeAspect="1"/>
          </p:cNvPicPr>
          <p:nvPr userDrawn="1"/>
        </p:nvPicPr>
        <p:blipFill>
          <a:blip r:embed="rId3"/>
          <a:srcRect l="46123"/>
          <a:stretch>
            <a:fillRect/>
          </a:stretch>
        </p:blipFill>
        <p:spPr>
          <a:xfrm>
            <a:off x="6630988" y="1014413"/>
            <a:ext cx="5613400" cy="586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9"/>
          <p:cNvSpPr txBox="1"/>
          <p:nvPr/>
        </p:nvSpPr>
        <p:spPr>
          <a:xfrm>
            <a:off x="616552" y="5949184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6389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-234950"/>
            <a:ext cx="1606550" cy="2208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20" y="356688"/>
            <a:ext cx="10512081" cy="129493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208713"/>
            <a:ext cx="2741613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681364-4417-4ED2-9576-E94ED89612E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7013" y="6208713"/>
            <a:ext cx="4113213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07425" y="6208713"/>
            <a:ext cx="2743200" cy="3571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9" descr="2019.04.18-WBFEX PPT模板_画板 1 副本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1213" cy="688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0" descr="2019.04.18-WBFEX PPT模板_画板 1 副本 12"/>
          <p:cNvPicPr>
            <a:picLocks noChangeAspect="1"/>
          </p:cNvPicPr>
          <p:nvPr userDrawn="1"/>
        </p:nvPicPr>
        <p:blipFill>
          <a:blip r:embed="rId3"/>
          <a:srcRect l="46123"/>
          <a:stretch>
            <a:fillRect/>
          </a:stretch>
        </p:blipFill>
        <p:spPr>
          <a:xfrm>
            <a:off x="6630988" y="1014413"/>
            <a:ext cx="5613400" cy="586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9"/>
          <p:cNvSpPr txBox="1"/>
          <p:nvPr/>
        </p:nvSpPr>
        <p:spPr>
          <a:xfrm>
            <a:off x="616552" y="5949184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74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-234950"/>
            <a:ext cx="1606550" cy="2208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0" y="0"/>
            <a:ext cx="123047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29"/>
          <p:cNvSpPr txBox="1"/>
          <p:nvPr/>
        </p:nvSpPr>
        <p:spPr>
          <a:xfrm>
            <a:off x="381072" y="6236203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36363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136363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7416" name="图片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3413" y="0"/>
            <a:ext cx="1123950" cy="60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D35461-B9A7-43D8-853D-DB4301F9500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2188" y="635793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74B4C-DC99-4B0A-942C-9123BE74DCA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74" y="1709827"/>
            <a:ext cx="10515908" cy="28528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74" y="4589702"/>
            <a:ext cx="10515908" cy="15002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5CA22C-B0D6-414E-8A96-F94A8F4B982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25" y="1825720"/>
            <a:ext cx="5181752" cy="435156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380" y="1825720"/>
            <a:ext cx="5181752" cy="435156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C575F1-706B-4ADB-AB33-05D15F336D25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13" y="365145"/>
            <a:ext cx="10515908" cy="132563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13" y="1681251"/>
            <a:ext cx="5157938" cy="8239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200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13" y="2505206"/>
            <a:ext cx="5157938" cy="368477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380" y="1681251"/>
            <a:ext cx="5183340" cy="8239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200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380" y="2505206"/>
            <a:ext cx="5183340" cy="368477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E39AB5-EBD6-433E-BB6E-D032EC5F1D0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254017-F094-4F69-808C-28493DFDEBD8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975A89-89A4-4511-84B0-D913649388E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13" y="457224"/>
            <a:ext cx="3932352" cy="16002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339" y="987477"/>
            <a:ext cx="6172381" cy="48738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13" y="2057507"/>
            <a:ext cx="3932352" cy="3811786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995"/>
            </a:lvl4pPr>
            <a:lvl5pPr marL="1828800" indent="0">
              <a:buNone/>
              <a:defRPr sz="995"/>
            </a:lvl5pPr>
            <a:lvl6pPr marL="2286000" indent="0">
              <a:buNone/>
              <a:defRPr sz="995"/>
            </a:lvl6pPr>
            <a:lvl7pPr marL="2743200" indent="0">
              <a:buNone/>
              <a:defRPr sz="995"/>
            </a:lvl7pPr>
            <a:lvl8pPr marL="3200400" indent="0">
              <a:buNone/>
              <a:defRPr sz="995"/>
            </a:lvl8pPr>
            <a:lvl9pPr marL="3657600" indent="0">
              <a:buNone/>
              <a:defRPr sz="99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BDE5F70-F764-4A3B-8615-3775074DC6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13" y="457224"/>
            <a:ext cx="3932352" cy="16002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339" y="987477"/>
            <a:ext cx="6172381" cy="487387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0"/>
              </a:spcBef>
              <a:spcAft>
                <a:spcPct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13" y="2057507"/>
            <a:ext cx="3932352" cy="3811786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995"/>
            </a:lvl4pPr>
            <a:lvl5pPr marL="1828800" indent="0">
              <a:buNone/>
              <a:defRPr sz="995"/>
            </a:lvl5pPr>
            <a:lvl6pPr marL="2286000" indent="0">
              <a:buNone/>
              <a:defRPr sz="995"/>
            </a:lvl6pPr>
            <a:lvl7pPr marL="2743200" indent="0">
              <a:buNone/>
              <a:defRPr sz="995"/>
            </a:lvl7pPr>
            <a:lvl8pPr marL="3200400" indent="0">
              <a:buNone/>
              <a:defRPr sz="995"/>
            </a:lvl8pPr>
            <a:lvl9pPr marL="3657600" indent="0">
              <a:buNone/>
              <a:defRPr sz="99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850A9B3-9F4C-4B51-BB06-BFC4C4CDECB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9" descr="2019.04.18-WBFEX PPT模板_画板 1 副本 10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2241213" cy="688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" descr="2019.04.18-WBFEX PPT模板_画板 1 副本 12"/>
          <p:cNvPicPr>
            <a:picLocks noChangeAspect="1"/>
          </p:cNvPicPr>
          <p:nvPr userDrawn="1"/>
        </p:nvPicPr>
        <p:blipFill>
          <a:blip r:embed="rId18"/>
          <a:srcRect l="46123"/>
          <a:stretch>
            <a:fillRect/>
          </a:stretch>
        </p:blipFill>
        <p:spPr>
          <a:xfrm>
            <a:off x="6630988" y="1014413"/>
            <a:ext cx="5613400" cy="586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29"/>
          <p:cNvSpPr txBox="1"/>
          <p:nvPr/>
        </p:nvSpPr>
        <p:spPr>
          <a:xfrm>
            <a:off x="616552" y="5949184"/>
            <a:ext cx="1816135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www</a:t>
            </a:r>
            <a: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.wbf.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nfo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29" name="图片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71475" y="-234950"/>
            <a:ext cx="1606550" cy="2208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3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7E41DD-1682-480B-B59A-6AF28C08573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200000"/>
        </a:spcBef>
        <a:spcAft>
          <a:spcPct val="0"/>
        </a:spcAft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7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ct val="100000"/>
        </a:spcBef>
        <a:spcAft>
          <a:spcPct val="0"/>
        </a:spcAft>
        <a:buFont typeface="Arial" panose="020B07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3"/>
          <p:cNvSpPr txBox="1"/>
          <p:nvPr/>
        </p:nvSpPr>
        <p:spPr>
          <a:xfrm>
            <a:off x="635" y="1862455"/>
            <a:ext cx="67176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CoinStore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技术端立项</a:t>
            </a:r>
            <a:r>
              <a:rPr 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报告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endParaRPr 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13"/>
          <p:cNvCxnSpPr/>
          <p:nvPr/>
        </p:nvCxnSpPr>
        <p:spPr>
          <a:xfrm flipV="1">
            <a:off x="749300" y="3285490"/>
            <a:ext cx="5862955" cy="46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/>
          <p:nvPr/>
        </p:nvSpPr>
        <p:spPr>
          <a:xfrm>
            <a:off x="3422650" y="3500755"/>
            <a:ext cx="3189288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报告人：向建华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2021-01-25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228215" y="1604010"/>
            <a:ext cx="2840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spcBef>
                <a:spcPts val="100"/>
              </a:spcBef>
            </a:pPr>
            <a:r>
              <a:rPr lang="en-US" altLang="zh-CN" sz="4000" b="1" dirty="0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</a:t>
            </a:r>
            <a:endParaRPr lang="en-US" altLang="zh-CN" sz="4000" b="1" dirty="0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000" b="1" dirty="0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	录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6129655" y="1604010"/>
            <a:ext cx="308483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 | </a:t>
            </a:r>
            <a:r>
              <a:rPr lang="zh-CN" altLang="en-US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关键技术路径</a:t>
            </a:r>
            <a:endParaRPr lang="zh-CN" altLang="en-US" sz="2800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800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 | </a:t>
            </a:r>
            <a:r>
              <a:rPr lang="zh-CN" altLang="en-US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工时预估</a:t>
            </a:r>
            <a:endParaRPr lang="zh-CN" altLang="en-US" sz="2800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800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 | </a:t>
            </a:r>
            <a:r>
              <a:rPr lang="zh-CN" altLang="en-US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工期预估</a:t>
            </a:r>
            <a:endParaRPr lang="zh-CN" altLang="en-US" sz="2800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800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 | </a:t>
            </a:r>
            <a:r>
              <a:rPr lang="zh-CN" altLang="en-US" sz="2800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成本预估</a:t>
            </a:r>
            <a:endParaRPr lang="zh-CN" altLang="en-US" sz="2800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9765" y="631190"/>
            <a:ext cx="20516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 | </a:t>
            </a:r>
            <a:r>
              <a:rPr lang="zh-CN" altLang="en-US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关键技术路径</a:t>
            </a:r>
            <a:endParaRPr lang="zh-CN" altLang="en-US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CoinStore核心模块逻辑图-第1阶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88770"/>
            <a:ext cx="10058400" cy="36798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9765" y="631190"/>
            <a:ext cx="15932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 | </a:t>
            </a:r>
            <a:r>
              <a:rPr lang="zh-CN" altLang="en-US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工时预估</a:t>
            </a:r>
            <a:endParaRPr lang="zh-CN" altLang="en-US" b="1">
              <a:solidFill>
                <a:srgbClr val="13636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228725"/>
            <a:ext cx="8484235" cy="4800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9765" y="631190"/>
            <a:ext cx="15932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 | </a:t>
            </a:r>
            <a:r>
              <a:rPr lang="zh-CN" altLang="en-US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工期预估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855" y="1189990"/>
            <a:ext cx="6452235" cy="4800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9765" y="631190"/>
            <a:ext cx="15932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 | </a:t>
            </a:r>
            <a:r>
              <a:rPr lang="zh-CN" altLang="en-US" b="1">
                <a:solidFill>
                  <a:srgbClr val="13636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成本预估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15" y="999490"/>
            <a:ext cx="6970395" cy="52908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自定义</PresentationFormat>
  <Paragraphs>25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方正书宋_GBK</vt:lpstr>
      <vt:lpstr>Wingdings</vt:lpstr>
      <vt:lpstr>宋体</vt:lpstr>
      <vt:lpstr>汉仪书宋二KW</vt:lpstr>
      <vt:lpstr>Century Gothic</vt:lpstr>
      <vt:lpstr>苹方-简</vt:lpstr>
      <vt:lpstr>微软雅黑</vt:lpstr>
      <vt:lpstr>Calibri</vt:lpstr>
      <vt:lpstr>Calibri Light</vt:lpstr>
      <vt:lpstr>等线 Light</vt:lpstr>
      <vt:lpstr>等线</vt:lpstr>
      <vt:lpstr>Times New Roman</vt:lpstr>
      <vt:lpstr>汉仪旗黑</vt:lpstr>
      <vt:lpstr>宋体</vt:lpstr>
      <vt:lpstr>Arial Unicode MS</vt:lpstr>
      <vt:lpstr>Helvetica Neue</vt:lpstr>
      <vt:lpstr>汉仪中等线KW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liqiang</cp:lastModifiedBy>
  <cp:revision>338</cp:revision>
  <dcterms:created xsi:type="dcterms:W3CDTF">2021-01-25T12:39:43Z</dcterms:created>
  <dcterms:modified xsi:type="dcterms:W3CDTF">2021-01-25T12:39:43Z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