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150" d="100"/>
          <a:sy n="150" d="100"/>
        </p:scale>
        <p:origin x="-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28C93-A54A-473F-8524-D7718B88C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04B980-5476-4D1E-8884-3D6E0FB4D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19896-F804-4B54-9D51-3C1D8C4B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967-7FC2-42C9-931A-DC65AE03241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256FB-8667-4F74-AC07-7A8FD5A8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D8B6F-AF89-45CD-8D16-D8C21E24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C93A-7B67-4E32-BEC3-4D60188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5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4C732-BD31-4A06-80E9-757FBB9C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DE890-9D92-491B-99F6-33326616A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CCC9D-B3D0-4A12-93FC-E12A1292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967-7FC2-42C9-931A-DC65AE03241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CD7A-DD0B-4441-A0E7-A856729B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AB73D-AB2B-4746-BFF9-EA3F3056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C93A-7B67-4E32-BEC3-4D60188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468CCC-490E-4530-A502-4B2EBB0F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A86182-AB90-4A3A-8F3F-272E7D83D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28CC9-BD7F-4958-BE81-275FB769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967-7FC2-42C9-931A-DC65AE03241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B094C-3CBD-4A28-A883-AA8A6EEC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462B7-3490-4DE6-801B-DF7C86FB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C93A-7B67-4E32-BEC3-4D60188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C0C0B-92F6-4D7C-B8F2-05D3755D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45706-1007-483D-9544-B31922A9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D4944-66B3-4E09-BBB7-7FE22BDB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967-7FC2-42C9-931A-DC65AE03241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6153B-1D2E-406F-BEA4-7485A011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ACC7F-77FD-4064-AD55-1240A932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C93A-7B67-4E32-BEC3-4D60188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91A58-4F6B-4146-B14B-A5D80F67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32784-F20F-4886-89E4-9FB05070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FC710-C511-4E89-8080-7166EE40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967-7FC2-42C9-931A-DC65AE03241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8A162-4DD2-4A24-82E3-473BFE1A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40920-8B89-4788-9E00-8E91B753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C93A-7B67-4E32-BEC3-4D60188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87E97-75B5-4D99-B264-C15B066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C0B9B-57B0-44B3-B727-D580D2BDF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3206C5-6097-438C-A591-FC496A727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6B56E-8745-4D9E-97CF-1B10B052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967-7FC2-42C9-931A-DC65AE03241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005A3-18B3-4F5C-84F2-42381293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A2F2E-068E-4DB8-A03F-DC9FB333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C93A-7B67-4E32-BEC3-4D60188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BAC6D-3F5C-4215-98AF-90EBA8ED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AB847-4C2D-47DA-B9C9-6E60EBD4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33E56-14A9-4D3B-8B6B-8CDE849FC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504CE7-ED53-41C2-A23D-50E97F5C9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4A1ECE-F795-43C5-AB62-1BC7AFF36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0FA874-93B7-4933-813B-4AB967BD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967-7FC2-42C9-931A-DC65AE03241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032D42-0235-4247-BAB4-A4CC45B8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94238E-20DA-4675-B508-694059AE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C93A-7B67-4E32-BEC3-4D60188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0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16F7F-EC36-4D30-9813-C86A1153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3548A-0C50-4D15-BF9E-E1C6B560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967-7FC2-42C9-931A-DC65AE03241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E6230B-E203-44C1-AC36-4592E78D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DD350-40A1-419F-ADE4-C64D476D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C93A-7B67-4E32-BEC3-4D60188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DAA662-3FCE-4B64-A73D-20671E07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967-7FC2-42C9-931A-DC65AE03241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C0FFAD-A880-48E1-9CA4-3C10B60E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960EA3-D682-4F18-9349-E2B93452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C93A-7B67-4E32-BEC3-4D60188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C7F7C-31D6-48BC-B24F-4E5DE0DC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961F-48B7-4061-A5BA-5E3D5270E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0F5D96-471C-4156-93B8-A5712D2E7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BC864-4D97-40E9-8DDF-F0E79228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967-7FC2-42C9-931A-DC65AE03241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79C0D-323B-4B78-85E6-11224633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EA8B1-1B92-4786-9363-F9440237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C93A-7B67-4E32-BEC3-4D60188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F7CE-1102-4298-893D-807E0DFE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30835E-D171-494B-A038-EE380B8B4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DBCB4-52C4-4B05-9502-217EDC328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798B0-0DBF-4827-AB2F-4D51F95D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967-7FC2-42C9-931A-DC65AE03241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CF8B2-164F-4CB5-A73C-B1C19C75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4DAFB-DA7A-48C7-AF93-4BD54795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C93A-7B67-4E32-BEC3-4D60188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1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023760-60D6-42C1-80F9-79CA7764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6B87F-2C52-4E26-9715-6E7C60C5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14204-41DB-4009-AF24-29D3A0E80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B967-7FC2-42C9-931A-DC65AE03241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452D0-82D4-4C97-BE45-5160C3EE8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E17F1-1C92-4EFF-9D9D-1485B9843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C93A-7B67-4E32-BEC3-4D60188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2893E9-967C-48D3-8745-6338CEC88C2E}"/>
              </a:ext>
            </a:extLst>
          </p:cNvPr>
          <p:cNvGrpSpPr/>
          <p:nvPr/>
        </p:nvGrpSpPr>
        <p:grpSpPr>
          <a:xfrm>
            <a:off x="2876549" y="293615"/>
            <a:ext cx="5972177" cy="5419288"/>
            <a:chOff x="2876549" y="293615"/>
            <a:chExt cx="5972177" cy="54192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A73764F-35BD-4DE2-BAB4-32FD4FAE24BD}"/>
                </a:ext>
              </a:extLst>
            </p:cNvPr>
            <p:cNvGrpSpPr/>
            <p:nvPr/>
          </p:nvGrpSpPr>
          <p:grpSpPr>
            <a:xfrm>
              <a:off x="3002046" y="293615"/>
              <a:ext cx="5361778" cy="5419288"/>
              <a:chOff x="636351" y="0"/>
              <a:chExt cx="4447378" cy="442099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78A0E1F-42E8-4748-92D2-96D298023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6351" y="0"/>
                <a:ext cx="4447377" cy="279323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AD393A3-1285-4C35-B5E1-66C0796A61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/>
              <a:stretch/>
            </p:blipFill>
            <p:spPr>
              <a:xfrm>
                <a:off x="1685661" y="2776452"/>
                <a:ext cx="3398068" cy="1644546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16DE605-BA4F-42AD-B964-ED4448AAF01E}"/>
                </a:ext>
              </a:extLst>
            </p:cNvPr>
            <p:cNvSpPr/>
            <p:nvPr/>
          </p:nvSpPr>
          <p:spPr>
            <a:xfrm>
              <a:off x="2876549" y="1826034"/>
              <a:ext cx="27622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/>
                <a:t>RM에게 받은 잡리소스를 HDFS에 있는 잡ID 디렉터리에 저장한다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b="1"/>
                <a:t>환경설정</a:t>
              </a:r>
              <a:endParaRPr lang="en-US" altLang="ko-KR" sz="700" b="1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b="1"/>
                <a:t>입력스플릿</a:t>
              </a:r>
              <a:r>
                <a:rPr lang="en-US" altLang="ko-KR" sz="700" b="1"/>
                <a:t>(Mapper</a:t>
              </a:r>
              <a:r>
                <a:rPr lang="ko-KR" altLang="en-US" sz="700" b="1"/>
                <a:t>가 처리할 데이터</a:t>
              </a:r>
              <a:r>
                <a:rPr lang="en-US" altLang="ko-KR" sz="700" b="1"/>
                <a:t>)</a:t>
              </a:r>
              <a:r>
                <a:rPr lang="ko-KR" altLang="en-US" sz="700" b="1"/>
                <a:t>의 저장위치</a:t>
              </a:r>
              <a:endParaRPr lang="en-US" altLang="ko-KR" sz="700" b="1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b="1"/>
                <a:t>잡실행에 필요한 </a:t>
              </a:r>
              <a:r>
                <a:rPr lang="en-US" altLang="ko-KR" sz="700" b="1"/>
                <a:t>JAR</a:t>
              </a:r>
              <a:r>
                <a:rPr lang="ko-KR" altLang="en-US" sz="700" b="1"/>
                <a:t>파일</a:t>
              </a:r>
              <a:endParaRPr lang="en-US" altLang="ko-KR" sz="700" b="1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CF5ED3-3B46-46E4-8E2A-74E45D8CFD80}"/>
                </a:ext>
              </a:extLst>
            </p:cNvPr>
            <p:cNvSpPr/>
            <p:nvPr/>
          </p:nvSpPr>
          <p:spPr>
            <a:xfrm>
              <a:off x="5319712" y="1052764"/>
              <a:ext cx="166211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600" b="1"/>
                <a:t>클라이언트</a:t>
              </a:r>
              <a:r>
                <a:rPr lang="en-US" sz="600" b="1"/>
                <a:t>App &gt;&gt; job.submitApplication()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B9CAEB-7B3E-4F63-B87F-369C65922D10}"/>
                </a:ext>
              </a:extLst>
            </p:cNvPr>
            <p:cNvSpPr/>
            <p:nvPr/>
          </p:nvSpPr>
          <p:spPr>
            <a:xfrm>
              <a:off x="7124701" y="293615"/>
              <a:ext cx="87479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/>
                <a:t>on NameNode</a:t>
              </a:r>
              <a:endParaRPr lang="en-US" sz="800" b="1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862984B-1AE8-45DC-A0DE-11E27D6DFF6F}"/>
                </a:ext>
              </a:extLst>
            </p:cNvPr>
            <p:cNvSpPr/>
            <p:nvPr/>
          </p:nvSpPr>
          <p:spPr>
            <a:xfrm>
              <a:off x="5605464" y="1779868"/>
              <a:ext cx="87479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/>
                <a:t>on DataNode</a:t>
              </a:r>
              <a:endParaRPr lang="en-US" sz="800" b="1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0CEE26-CBF9-4B75-B0B7-3D3DE199E686}"/>
                </a:ext>
              </a:extLst>
            </p:cNvPr>
            <p:cNvSpPr/>
            <p:nvPr/>
          </p:nvSpPr>
          <p:spPr>
            <a:xfrm>
              <a:off x="5713372" y="3846793"/>
              <a:ext cx="87479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/>
                <a:t>From HDFS</a:t>
              </a:r>
              <a:endParaRPr lang="en-US" sz="800" b="1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61E637-A456-4470-8B3D-92618CAEFE16}"/>
                </a:ext>
              </a:extLst>
            </p:cNvPr>
            <p:cNvSpPr/>
            <p:nvPr/>
          </p:nvSpPr>
          <p:spPr>
            <a:xfrm>
              <a:off x="6553201" y="2308448"/>
              <a:ext cx="229552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700" b="1"/>
                <a:t>RM</a:t>
              </a:r>
              <a:r>
                <a:rPr lang="ko-KR" altLang="en-US" sz="700" b="1"/>
                <a:t>이 준 입력스플릿 갯수만큼 맵태스크 생성</a:t>
              </a:r>
              <a:endParaRPr lang="en-US" sz="700" b="1"/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700" b="1"/>
                <a:t>Job.setNumReduceTasks</a:t>
              </a:r>
              <a:r>
                <a:rPr lang="ko-KR" altLang="en-US" sz="700" b="1"/>
                <a:t>에서 정한 개수만큼 리듀스태스크 생성</a:t>
              </a:r>
              <a:endParaRPr lang="en-US" sz="700" b="1"/>
            </a:p>
          </p:txBody>
        </p:sp>
      </p:grpSp>
    </p:spTree>
    <p:extLst>
      <p:ext uri="{BB962C8B-B14F-4D97-AF65-F5344CB8AC3E}">
        <p14:creationId xmlns:p14="http://schemas.microsoft.com/office/powerpoint/2010/main" val="220463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A73764F-35BD-4DE2-BAB4-32FD4FAE24BD}"/>
              </a:ext>
            </a:extLst>
          </p:cNvPr>
          <p:cNvGrpSpPr/>
          <p:nvPr/>
        </p:nvGrpSpPr>
        <p:grpSpPr>
          <a:xfrm>
            <a:off x="3002046" y="293615"/>
            <a:ext cx="5361778" cy="5419288"/>
            <a:chOff x="636351" y="0"/>
            <a:chExt cx="4447378" cy="44209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8A0E1F-42E8-4748-92D2-96D298023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351" y="0"/>
              <a:ext cx="4447377" cy="279323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AD393A3-1285-4C35-B5E1-66C0796A61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1685661" y="2776452"/>
              <a:ext cx="3398068" cy="1644546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6DE605-BA4F-42AD-B964-ED4448AAF01E}"/>
              </a:ext>
            </a:extLst>
          </p:cNvPr>
          <p:cNvSpPr/>
          <p:nvPr/>
        </p:nvSpPr>
        <p:spPr>
          <a:xfrm>
            <a:off x="2876549" y="1826034"/>
            <a:ext cx="2762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/>
              <a:t>RM에게 받은 잡리소스를 HDFS에 있는 잡ID 디렉터리에 저장한다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/>
              <a:t>환경설정</a:t>
            </a:r>
            <a:endParaRPr lang="en-US" altLang="ko-KR" sz="7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/>
              <a:t>입력스플릿</a:t>
            </a:r>
            <a:r>
              <a:rPr lang="en-US" altLang="ko-KR" sz="700" b="1"/>
              <a:t>(Mapper</a:t>
            </a:r>
            <a:r>
              <a:rPr lang="ko-KR" altLang="en-US" sz="700" b="1"/>
              <a:t>가 처리할 데이터</a:t>
            </a:r>
            <a:r>
              <a:rPr lang="en-US" altLang="ko-KR" sz="700" b="1"/>
              <a:t>)</a:t>
            </a:r>
            <a:r>
              <a:rPr lang="ko-KR" altLang="en-US" sz="700" b="1"/>
              <a:t>의 저장위치</a:t>
            </a:r>
            <a:endParaRPr lang="en-US" altLang="ko-KR" sz="7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/>
              <a:t>잡실행에 필요한 </a:t>
            </a:r>
            <a:r>
              <a:rPr lang="en-US" altLang="ko-KR" sz="700" b="1"/>
              <a:t>JAR</a:t>
            </a:r>
            <a:r>
              <a:rPr lang="ko-KR" altLang="en-US" sz="700" b="1"/>
              <a:t>파일</a:t>
            </a:r>
            <a:endParaRPr lang="en-US" altLang="ko-KR" sz="7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CF5ED3-3B46-46E4-8E2A-74E45D8CFD80}"/>
              </a:ext>
            </a:extLst>
          </p:cNvPr>
          <p:cNvSpPr/>
          <p:nvPr/>
        </p:nvSpPr>
        <p:spPr>
          <a:xfrm>
            <a:off x="5319712" y="1052764"/>
            <a:ext cx="16621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b="1"/>
              <a:t>클라이언트</a:t>
            </a:r>
            <a:r>
              <a:rPr lang="en-US" sz="600" b="1"/>
              <a:t>App &gt;&gt; job.submitApplication()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9CAEB-7B3E-4F63-B87F-369C65922D10}"/>
              </a:ext>
            </a:extLst>
          </p:cNvPr>
          <p:cNvSpPr/>
          <p:nvPr/>
        </p:nvSpPr>
        <p:spPr>
          <a:xfrm>
            <a:off x="7124701" y="293615"/>
            <a:ext cx="8747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/>
              <a:t>on NameNode</a:t>
            </a:r>
            <a:endParaRPr lang="en-US" sz="8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62984B-1AE8-45DC-A0DE-11E27D6DFF6F}"/>
              </a:ext>
            </a:extLst>
          </p:cNvPr>
          <p:cNvSpPr/>
          <p:nvPr/>
        </p:nvSpPr>
        <p:spPr>
          <a:xfrm>
            <a:off x="5605464" y="1779868"/>
            <a:ext cx="8747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/>
              <a:t>on DataNode</a:t>
            </a:r>
            <a:endParaRPr lang="en-US" sz="8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0CEE26-CBF9-4B75-B0B7-3D3DE199E686}"/>
              </a:ext>
            </a:extLst>
          </p:cNvPr>
          <p:cNvSpPr/>
          <p:nvPr/>
        </p:nvSpPr>
        <p:spPr>
          <a:xfrm>
            <a:off x="5713372" y="3846793"/>
            <a:ext cx="8747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/>
              <a:t>From HDFS</a:t>
            </a:r>
            <a:endParaRPr lang="en-US" sz="8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61E637-A456-4470-8B3D-92618CAEFE16}"/>
              </a:ext>
            </a:extLst>
          </p:cNvPr>
          <p:cNvSpPr/>
          <p:nvPr/>
        </p:nvSpPr>
        <p:spPr>
          <a:xfrm>
            <a:off x="6553201" y="2308448"/>
            <a:ext cx="22955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700" b="1"/>
              <a:t>RM</a:t>
            </a:r>
            <a:r>
              <a:rPr lang="ko-KR" altLang="en-US" sz="700" b="1"/>
              <a:t>이 준 입력스플릿 갯수만큼 맵태스크 생성</a:t>
            </a:r>
            <a:endParaRPr lang="en-US" sz="700" b="1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700" b="1"/>
              <a:t>Job.setNumReduceTasks</a:t>
            </a:r>
            <a:r>
              <a:rPr lang="ko-KR" altLang="en-US" sz="700" b="1"/>
              <a:t>에서 정한 개수만큼 리듀스태스크 생성</a:t>
            </a:r>
            <a:endParaRPr lang="en-US" sz="700" b="1"/>
          </a:p>
        </p:txBody>
      </p:sp>
    </p:spTree>
    <p:extLst>
      <p:ext uri="{BB962C8B-B14F-4D97-AF65-F5344CB8AC3E}">
        <p14:creationId xmlns:p14="http://schemas.microsoft.com/office/powerpoint/2010/main" val="234368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23EF2E-3A69-4A59-8DAC-81D681D885DC}"/>
              </a:ext>
            </a:extLst>
          </p:cNvPr>
          <p:cNvGrpSpPr/>
          <p:nvPr/>
        </p:nvGrpSpPr>
        <p:grpSpPr>
          <a:xfrm>
            <a:off x="901397" y="297257"/>
            <a:ext cx="7791754" cy="4437069"/>
            <a:chOff x="901397" y="297257"/>
            <a:chExt cx="7791754" cy="443706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150DF7D-8115-4C56-80E2-AF8355514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397" y="297257"/>
              <a:ext cx="7791754" cy="3652239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173BF19-22B7-4333-A66E-7D9E6C74E203}"/>
                </a:ext>
              </a:extLst>
            </p:cNvPr>
            <p:cNvSpPr/>
            <p:nvPr/>
          </p:nvSpPr>
          <p:spPr>
            <a:xfrm>
              <a:off x="1504950" y="2278314"/>
              <a:ext cx="145415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/>
                <a:t>버퍼 메모리의 일정 비율</a:t>
              </a:r>
            </a:p>
            <a:p>
              <a:r>
                <a:rPr lang="en-US" sz="900" b="1"/>
                <a:t>(mr.task.io.sort.mb)</a:t>
              </a:r>
              <a:r>
                <a:rPr lang="ko-KR" altLang="en-US" sz="900" b="1"/>
                <a:t>에</a:t>
              </a:r>
              <a:endParaRPr lang="en-US" altLang="ko-KR" sz="900" b="1"/>
            </a:p>
            <a:p>
              <a:r>
                <a:rPr lang="en-US" sz="900" b="1"/>
                <a:t> 도달하면 디스크에 스필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92D8DCF-97FA-4A63-B8C4-E80BB135DE75}"/>
                </a:ext>
              </a:extLst>
            </p:cNvPr>
            <p:cNvSpPr/>
            <p:nvPr/>
          </p:nvSpPr>
          <p:spPr>
            <a:xfrm>
              <a:off x="2170493" y="666234"/>
              <a:ext cx="224933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/>
                <a:t>파티션 수만큼 구분지어서 디스크에 저장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90AE33D-3397-4073-89A2-FF80AA732A83}"/>
                </a:ext>
              </a:extLst>
            </p:cNvPr>
            <p:cNvSpPr/>
            <p:nvPr/>
          </p:nvSpPr>
          <p:spPr>
            <a:xfrm>
              <a:off x="3867150" y="3949496"/>
              <a:ext cx="3882794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/>
                <a:t>전달워커스레드 수 = (디폴트)데이터노드의 프로세서수 X 2</a:t>
              </a:r>
            </a:p>
            <a:p>
              <a:r>
                <a:rPr lang="en-US" altLang="ko-KR" sz="900" b="1"/>
                <a:t>HTTP </a:t>
              </a:r>
              <a:r>
                <a:rPr lang="ko-KR" altLang="en-US" sz="900" b="1"/>
                <a:t>프로토콜로 데이터 전송한다</a:t>
              </a:r>
            </a:p>
            <a:p>
              <a:r>
                <a:rPr lang="ko-KR" altLang="en-US" sz="900" b="1"/>
                <a:t>라운드 </a:t>
              </a:r>
              <a:r>
                <a:rPr lang="en-US" altLang="ko-KR" sz="900" b="1"/>
                <a:t>N(</a:t>
              </a:r>
              <a:r>
                <a:rPr lang="ko-KR" altLang="en-US" sz="900" b="1"/>
                <a:t>맵아웃풋파일수 </a:t>
              </a:r>
              <a:r>
                <a:rPr lang="en-US" altLang="ko-KR" sz="900" b="1"/>
                <a:t>/ </a:t>
              </a:r>
              <a:r>
                <a:rPr lang="ko-KR" altLang="en-US" sz="900" b="1"/>
                <a:t>병합계수</a:t>
              </a:r>
              <a:r>
                <a:rPr lang="en-US" altLang="ko-KR" sz="900" b="1"/>
                <a:t>)</a:t>
              </a:r>
              <a:r>
                <a:rPr lang="ko-KR" altLang="en-US" sz="900" b="1"/>
                <a:t>회에 걸쳐</a:t>
              </a:r>
              <a:endParaRPr lang="en-US" altLang="ko-KR" sz="900" b="1"/>
            </a:p>
            <a:p>
              <a:endParaRPr lang="en-US" sz="900" b="1"/>
            </a:p>
            <a:p>
              <a:r>
                <a:rPr lang="ko-KR" altLang="en-US" sz="900" b="1"/>
                <a:t>네트워크 트래픽 문제</a:t>
              </a:r>
              <a:r>
                <a:rPr lang="en-US" altLang="ko-KR" sz="900" b="1"/>
                <a:t>, </a:t>
              </a:r>
              <a:r>
                <a:rPr lang="ko-KR" altLang="en-US" sz="900" b="1"/>
                <a:t>성능문제로 데이터를 줄이고 싶으면 컴바이너 활용</a:t>
              </a:r>
              <a:endParaRPr lang="en-US" sz="900" b="1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4EE2A49-4159-4565-86D2-F0D432DD2D35}"/>
                </a:ext>
              </a:extLst>
            </p:cNvPr>
            <p:cNvSpPr/>
            <p:nvPr/>
          </p:nvSpPr>
          <p:spPr>
            <a:xfrm>
              <a:off x="5511800" y="1621895"/>
              <a:ext cx="198120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700" b="1"/>
                <a:t>라운드별로 중간파일을 따로 병합하고</a:t>
              </a:r>
            </a:p>
            <a:p>
              <a:r>
                <a:rPr lang="en-US" sz="700" b="1"/>
                <a:t>마지막 라운드에 중간파일들을 최종병합하고</a:t>
              </a:r>
            </a:p>
            <a:p>
              <a:r>
                <a:rPr lang="en-US" sz="700" b="1"/>
                <a:t>리듀스함수를 돌린다.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53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175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6</cp:revision>
  <dcterms:created xsi:type="dcterms:W3CDTF">2022-04-09T05:16:02Z</dcterms:created>
  <dcterms:modified xsi:type="dcterms:W3CDTF">2022-04-09T06:49:34Z</dcterms:modified>
</cp:coreProperties>
</file>