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82" r:id="rId3"/>
    <p:sldId id="271" r:id="rId4"/>
    <p:sldId id="272" r:id="rId5"/>
    <p:sldId id="275" r:id="rId6"/>
    <p:sldId id="276" r:id="rId7"/>
    <p:sldId id="274" r:id="rId8"/>
    <p:sldId id="277" r:id="rId9"/>
    <p:sldId id="278" r:id="rId10"/>
    <p:sldId id="280" r:id="rId11"/>
    <p:sldId id="279" r:id="rId12"/>
    <p:sldId id="26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26351" y="1432560"/>
            <a:ext cx="7225124" cy="5603664"/>
            <a:chOff x="3726351" y="1432560"/>
            <a:chExt cx="7225124" cy="5603664"/>
          </a:xfrm>
        </p:grpSpPr>
        <p:sp>
          <p:nvSpPr>
            <p:cNvPr id="33" name="Freeform 32"/>
            <p:cNvSpPr/>
            <p:nvPr/>
          </p:nvSpPr>
          <p:spPr>
            <a:xfrm>
              <a:off x="4298949" y="1434242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11332" y="1432560"/>
              <a:ext cx="3352800" cy="4419600"/>
              <a:chOff x="9142412" y="381000"/>
              <a:chExt cx="3352800" cy="44196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9142412" y="381000"/>
                <a:ext cx="3352800" cy="44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265252" y="503145"/>
                <a:ext cx="1219463" cy="335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0595288" y="505691"/>
                <a:ext cx="1780572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265252" y="918780"/>
                <a:ext cx="3105269" cy="12910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9265252" y="2309502"/>
                <a:ext cx="3106857" cy="750690"/>
                <a:chOff x="9265252" y="2297309"/>
                <a:chExt cx="3889640" cy="335055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265252" y="2297309"/>
                  <a:ext cx="1219463" cy="33505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0596877" y="2297309"/>
                  <a:ext cx="1219463" cy="33505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1935429" y="2297309"/>
                  <a:ext cx="1219463" cy="33505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9265251" y="4237228"/>
                <a:ext cx="3108559" cy="437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5251" y="3155235"/>
                <a:ext cx="3106858" cy="965661"/>
                <a:chOff x="9265251" y="3143043"/>
                <a:chExt cx="3106858" cy="810213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9265251" y="314304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265251" y="3289845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265251" y="3436647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2" name="Straight Arrow Connector 41"/>
            <p:cNvCxnSpPr/>
            <p:nvPr/>
          </p:nvCxnSpPr>
          <p:spPr>
            <a:xfrm rot="10800000">
              <a:off x="7342163" y="170998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>
              <a:off x="3726351" y="3040779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0800000">
              <a:off x="7342163" y="375781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>
              <a:off x="3726351" y="4768756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0800000">
              <a:off x="7342163" y="5479366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Thirsty Trails Mock-up PowerPoint Template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065212" y="1346200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Logo (thirsty trails)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8576603" y="1245746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Navigation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1065212" y="2570684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 Banner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8576603" y="3191976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Services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8576603" y="4913532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Footer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1065212" y="4199406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3656012" y="1728216"/>
            <a:ext cx="10668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4341812" y="1511643"/>
            <a:ext cx="6652526" cy="5601982"/>
            <a:chOff x="-153988" y="1511643"/>
            <a:chExt cx="6652526" cy="5601982"/>
          </a:xfrm>
        </p:grpSpPr>
        <p:sp>
          <p:nvSpPr>
            <p:cNvPr id="103" name="Freeform 102"/>
            <p:cNvSpPr/>
            <p:nvPr/>
          </p:nvSpPr>
          <p:spPr>
            <a:xfrm>
              <a:off x="-153988" y="1511643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-153988" y="1511643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-31148" y="1633788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8888" y="1636334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31149" y="3936785"/>
              <a:ext cx="3106858" cy="227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-31149" y="2248331"/>
              <a:ext cx="1401161" cy="90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-31149" y="2411692"/>
              <a:ext cx="3106858" cy="227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31149" y="2756695"/>
              <a:ext cx="1401161" cy="90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-31149" y="2920056"/>
              <a:ext cx="3106858" cy="227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-31149" y="3773424"/>
              <a:ext cx="867761" cy="90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-31149" y="3265059"/>
              <a:ext cx="562961" cy="90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-31149" y="3428420"/>
              <a:ext cx="3106858" cy="227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-31149" y="4357409"/>
              <a:ext cx="867761" cy="214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 Mock-up 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1217612" y="4002024"/>
            <a:ext cx="3657600" cy="1138773"/>
            <a:chOff x="1065212" y="2641600"/>
            <a:chExt cx="3657600" cy="1138773"/>
          </a:xfrm>
        </p:grpSpPr>
        <p:sp>
          <p:nvSpPr>
            <p:cNvPr id="98" name="TextBox 97"/>
            <p:cNvSpPr txBox="1"/>
            <p:nvPr/>
          </p:nvSpPr>
          <p:spPr>
            <a:xfrm flipH="1">
              <a:off x="1065212" y="2641600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10800000">
              <a:off x="3656012" y="309880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237412" y="2063496"/>
            <a:ext cx="3862350" cy="1138773"/>
            <a:chOff x="7237412" y="2063496"/>
            <a:chExt cx="3862350" cy="1138773"/>
          </a:xfrm>
        </p:grpSpPr>
        <p:sp>
          <p:nvSpPr>
            <p:cNvPr id="101" name="TextBox 100"/>
            <p:cNvSpPr txBox="1"/>
            <p:nvPr/>
          </p:nvSpPr>
          <p:spPr>
            <a:xfrm flipH="1">
              <a:off x="8624252" y="2063496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rot="10800000">
              <a:off x="7237412" y="2527730"/>
              <a:ext cx="12192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72"/>
          <p:cNvGrpSpPr/>
          <p:nvPr/>
        </p:nvGrpSpPr>
        <p:grpSpPr>
          <a:xfrm>
            <a:off x="1217612" y="1821011"/>
            <a:ext cx="3657600" cy="1138773"/>
            <a:chOff x="1065212" y="2641600"/>
            <a:chExt cx="3657600" cy="1138773"/>
          </a:xfrm>
        </p:grpSpPr>
        <p:sp>
          <p:nvSpPr>
            <p:cNvPr id="85" name="TextBox 84"/>
            <p:cNvSpPr txBox="1"/>
            <p:nvPr/>
          </p:nvSpPr>
          <p:spPr>
            <a:xfrm flipH="1">
              <a:off x="1065212" y="2641600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10800000">
              <a:off x="3656012" y="309880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302683" y="1447800"/>
            <a:ext cx="6652526" cy="5601982"/>
            <a:chOff x="4302683" y="1447800"/>
            <a:chExt cx="6652526" cy="5601982"/>
          </a:xfrm>
        </p:grpSpPr>
        <p:sp>
          <p:nvSpPr>
            <p:cNvPr id="37" name="Freeform 36"/>
            <p:cNvSpPr/>
            <p:nvPr/>
          </p:nvSpPr>
          <p:spPr>
            <a:xfrm>
              <a:off x="4302683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02683" y="14478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25523" y="15699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55559" y="15724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63"/>
            <p:cNvGrpSpPr/>
            <p:nvPr/>
          </p:nvGrpSpPr>
          <p:grpSpPr>
            <a:xfrm>
              <a:off x="4425525" y="2071817"/>
              <a:ext cx="3099741" cy="747583"/>
              <a:chOff x="122842" y="2197445"/>
              <a:chExt cx="3099741" cy="74758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2842" y="2197445"/>
                <a:ext cx="942370" cy="7445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2553728" y="2716428"/>
                <a:ext cx="664959" cy="228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3"/>
            <p:cNvGrpSpPr/>
            <p:nvPr/>
          </p:nvGrpSpPr>
          <p:grpSpPr>
            <a:xfrm>
              <a:off x="4425525" y="3048701"/>
              <a:ext cx="3099741" cy="747583"/>
              <a:chOff x="122842" y="2197445"/>
              <a:chExt cx="3099741" cy="74758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22842" y="2197445"/>
                <a:ext cx="942370" cy="7445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2553728" y="2716428"/>
                <a:ext cx="664959" cy="228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63"/>
            <p:cNvGrpSpPr/>
            <p:nvPr/>
          </p:nvGrpSpPr>
          <p:grpSpPr>
            <a:xfrm>
              <a:off x="4425525" y="4025585"/>
              <a:ext cx="3099741" cy="747583"/>
              <a:chOff x="122842" y="2197445"/>
              <a:chExt cx="3099741" cy="747583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22842" y="2197445"/>
                <a:ext cx="942370" cy="7445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2553728" y="2716428"/>
                <a:ext cx="664959" cy="228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Blog Mock-up 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1217612" y="2362200"/>
            <a:ext cx="3657600" cy="1138773"/>
            <a:chOff x="1065212" y="2641600"/>
            <a:chExt cx="3657600" cy="1138773"/>
          </a:xfrm>
        </p:grpSpPr>
        <p:sp>
          <p:nvSpPr>
            <p:cNvPr id="98" name="TextBox 97"/>
            <p:cNvSpPr txBox="1"/>
            <p:nvPr/>
          </p:nvSpPr>
          <p:spPr>
            <a:xfrm flipH="1">
              <a:off x="1065212" y="2641600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10800000">
              <a:off x="3656012" y="309880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flipH="1">
            <a:off x="8624252" y="3227208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7237412" y="3691442"/>
            <a:ext cx="12192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Site Map Mock-up </a:t>
            </a:r>
          </a:p>
        </p:txBody>
      </p:sp>
      <p:sp>
        <p:nvSpPr>
          <p:cNvPr id="456" name="Freeform 455"/>
          <p:cNvSpPr/>
          <p:nvPr/>
        </p:nvSpPr>
        <p:spPr>
          <a:xfrm>
            <a:off x="1659282" y="2291024"/>
            <a:ext cx="8895829" cy="217932"/>
          </a:xfrm>
          <a:custGeom>
            <a:avLst/>
            <a:gdLst>
              <a:gd name="connsiteX0" fmla="*/ 0 w 9256889"/>
              <a:gd name="connsiteY0" fmla="*/ 54563 h 201318"/>
              <a:gd name="connsiteX1" fmla="*/ 1648177 w 9256889"/>
              <a:gd name="connsiteY1" fmla="*/ 20696 h 201318"/>
              <a:gd name="connsiteX2" fmla="*/ 3646311 w 9256889"/>
              <a:gd name="connsiteY2" fmla="*/ 99718 h 201318"/>
              <a:gd name="connsiteX3" fmla="*/ 6378222 w 9256889"/>
              <a:gd name="connsiteY3" fmla="*/ 77140 h 201318"/>
              <a:gd name="connsiteX4" fmla="*/ 8839200 w 9256889"/>
              <a:gd name="connsiteY4" fmla="*/ 20696 h 201318"/>
              <a:gd name="connsiteX5" fmla="*/ 8884355 w 9256889"/>
              <a:gd name="connsiteY5" fmla="*/ 201318 h 201318"/>
              <a:gd name="connsiteX0" fmla="*/ 0 w 9256889"/>
              <a:gd name="connsiteY0" fmla="*/ 54563 h 201318"/>
              <a:gd name="connsiteX1" fmla="*/ 298524 w 9256889"/>
              <a:gd name="connsiteY1" fmla="*/ 47292 h 201318"/>
              <a:gd name="connsiteX2" fmla="*/ 1648177 w 9256889"/>
              <a:gd name="connsiteY2" fmla="*/ 20696 h 201318"/>
              <a:gd name="connsiteX3" fmla="*/ 3646311 w 9256889"/>
              <a:gd name="connsiteY3" fmla="*/ 99718 h 201318"/>
              <a:gd name="connsiteX4" fmla="*/ 6378222 w 9256889"/>
              <a:gd name="connsiteY4" fmla="*/ 77140 h 201318"/>
              <a:gd name="connsiteX5" fmla="*/ 8839200 w 9256889"/>
              <a:gd name="connsiteY5" fmla="*/ 20696 h 201318"/>
              <a:gd name="connsiteX6" fmla="*/ 8884355 w 9256889"/>
              <a:gd name="connsiteY6" fmla="*/ 201318 h 201318"/>
              <a:gd name="connsiteX0" fmla="*/ 0 w 9256889"/>
              <a:gd name="connsiteY0" fmla="*/ 283163 h 283163"/>
              <a:gd name="connsiteX1" fmla="*/ 298524 w 9256889"/>
              <a:gd name="connsiteY1" fmla="*/ 47292 h 283163"/>
              <a:gd name="connsiteX2" fmla="*/ 1648177 w 9256889"/>
              <a:gd name="connsiteY2" fmla="*/ 20696 h 283163"/>
              <a:gd name="connsiteX3" fmla="*/ 3646311 w 9256889"/>
              <a:gd name="connsiteY3" fmla="*/ 99718 h 283163"/>
              <a:gd name="connsiteX4" fmla="*/ 6378222 w 9256889"/>
              <a:gd name="connsiteY4" fmla="*/ 77140 h 283163"/>
              <a:gd name="connsiteX5" fmla="*/ 8839200 w 9256889"/>
              <a:gd name="connsiteY5" fmla="*/ 20696 h 283163"/>
              <a:gd name="connsiteX6" fmla="*/ 8884355 w 9256889"/>
              <a:gd name="connsiteY6" fmla="*/ 201318 h 283163"/>
              <a:gd name="connsiteX0" fmla="*/ 0 w 9256889"/>
              <a:gd name="connsiteY0" fmla="*/ 283163 h 283163"/>
              <a:gd name="connsiteX1" fmla="*/ 298524 w 9256889"/>
              <a:gd name="connsiteY1" fmla="*/ 47292 h 283163"/>
              <a:gd name="connsiteX2" fmla="*/ 1648177 w 9256889"/>
              <a:gd name="connsiteY2" fmla="*/ 20696 h 283163"/>
              <a:gd name="connsiteX3" fmla="*/ 3646311 w 9256889"/>
              <a:gd name="connsiteY3" fmla="*/ 99718 h 283163"/>
              <a:gd name="connsiteX4" fmla="*/ 6378222 w 9256889"/>
              <a:gd name="connsiteY4" fmla="*/ 77140 h 283163"/>
              <a:gd name="connsiteX5" fmla="*/ 8839200 w 9256889"/>
              <a:gd name="connsiteY5" fmla="*/ 20696 h 283163"/>
              <a:gd name="connsiteX6" fmla="*/ 8884355 w 9256889"/>
              <a:gd name="connsiteY6" fmla="*/ 201318 h 283163"/>
              <a:gd name="connsiteX0" fmla="*/ 0 w 9256889"/>
              <a:gd name="connsiteY0" fmla="*/ 283163 h 283163"/>
              <a:gd name="connsiteX1" fmla="*/ 298524 w 9256889"/>
              <a:gd name="connsiteY1" fmla="*/ 47292 h 283163"/>
              <a:gd name="connsiteX2" fmla="*/ 1648177 w 9256889"/>
              <a:gd name="connsiteY2" fmla="*/ 20696 h 283163"/>
              <a:gd name="connsiteX3" fmla="*/ 3646311 w 9256889"/>
              <a:gd name="connsiteY3" fmla="*/ 99718 h 283163"/>
              <a:gd name="connsiteX4" fmla="*/ 6378222 w 9256889"/>
              <a:gd name="connsiteY4" fmla="*/ 77140 h 283163"/>
              <a:gd name="connsiteX5" fmla="*/ 8839200 w 9256889"/>
              <a:gd name="connsiteY5" fmla="*/ 20696 h 283163"/>
              <a:gd name="connsiteX6" fmla="*/ 8884355 w 9256889"/>
              <a:gd name="connsiteY6" fmla="*/ 201318 h 283163"/>
              <a:gd name="connsiteX0" fmla="*/ 0 w 9256889"/>
              <a:gd name="connsiteY0" fmla="*/ 283163 h 283163"/>
              <a:gd name="connsiteX1" fmla="*/ 298524 w 9256889"/>
              <a:gd name="connsiteY1" fmla="*/ 47292 h 283163"/>
              <a:gd name="connsiteX2" fmla="*/ 1648177 w 9256889"/>
              <a:gd name="connsiteY2" fmla="*/ 20696 h 283163"/>
              <a:gd name="connsiteX3" fmla="*/ 3646311 w 9256889"/>
              <a:gd name="connsiteY3" fmla="*/ 99718 h 283163"/>
              <a:gd name="connsiteX4" fmla="*/ 6378222 w 9256889"/>
              <a:gd name="connsiteY4" fmla="*/ 77140 h 283163"/>
              <a:gd name="connsiteX5" fmla="*/ 8839200 w 9256889"/>
              <a:gd name="connsiteY5" fmla="*/ 20696 h 283163"/>
              <a:gd name="connsiteX6" fmla="*/ 8884355 w 9256889"/>
              <a:gd name="connsiteY6" fmla="*/ 201318 h 283163"/>
              <a:gd name="connsiteX0" fmla="*/ 4688 w 9261577"/>
              <a:gd name="connsiteY0" fmla="*/ 307325 h 307325"/>
              <a:gd name="connsiteX1" fmla="*/ 0 w 9261577"/>
              <a:gd name="connsiteY1" fmla="*/ 43745 h 307325"/>
              <a:gd name="connsiteX2" fmla="*/ 1652865 w 9261577"/>
              <a:gd name="connsiteY2" fmla="*/ 44858 h 307325"/>
              <a:gd name="connsiteX3" fmla="*/ 3650999 w 9261577"/>
              <a:gd name="connsiteY3" fmla="*/ 123880 h 307325"/>
              <a:gd name="connsiteX4" fmla="*/ 6382910 w 9261577"/>
              <a:gd name="connsiteY4" fmla="*/ 101302 h 307325"/>
              <a:gd name="connsiteX5" fmla="*/ 8843888 w 9261577"/>
              <a:gd name="connsiteY5" fmla="*/ 44858 h 307325"/>
              <a:gd name="connsiteX6" fmla="*/ 8889043 w 9261577"/>
              <a:gd name="connsiteY6" fmla="*/ 225480 h 307325"/>
              <a:gd name="connsiteX0" fmla="*/ 4688 w 8889043"/>
              <a:gd name="connsiteY0" fmla="*/ 307325 h 307325"/>
              <a:gd name="connsiteX1" fmla="*/ 0 w 8889043"/>
              <a:gd name="connsiteY1" fmla="*/ 43745 h 307325"/>
              <a:gd name="connsiteX2" fmla="*/ 1652865 w 8889043"/>
              <a:gd name="connsiteY2" fmla="*/ 44858 h 307325"/>
              <a:gd name="connsiteX3" fmla="*/ 3650999 w 8889043"/>
              <a:gd name="connsiteY3" fmla="*/ 123880 h 307325"/>
              <a:gd name="connsiteX4" fmla="*/ 6382910 w 8889043"/>
              <a:gd name="connsiteY4" fmla="*/ 101302 h 307325"/>
              <a:gd name="connsiteX5" fmla="*/ 8843888 w 8889043"/>
              <a:gd name="connsiteY5" fmla="*/ 44858 h 307325"/>
              <a:gd name="connsiteX6" fmla="*/ 8889043 w 8889043"/>
              <a:gd name="connsiteY6" fmla="*/ 225480 h 307325"/>
              <a:gd name="connsiteX0" fmla="*/ 4688 w 8889043"/>
              <a:gd name="connsiteY0" fmla="*/ 307325 h 307325"/>
              <a:gd name="connsiteX1" fmla="*/ 0 w 8889043"/>
              <a:gd name="connsiteY1" fmla="*/ 43745 h 307325"/>
              <a:gd name="connsiteX2" fmla="*/ 1652865 w 8889043"/>
              <a:gd name="connsiteY2" fmla="*/ 44858 h 307325"/>
              <a:gd name="connsiteX3" fmla="*/ 3650999 w 8889043"/>
              <a:gd name="connsiteY3" fmla="*/ 123880 h 307325"/>
              <a:gd name="connsiteX4" fmla="*/ 6382910 w 8889043"/>
              <a:gd name="connsiteY4" fmla="*/ 101302 h 307325"/>
              <a:gd name="connsiteX5" fmla="*/ 8879766 w 8889043"/>
              <a:gd name="connsiteY5" fmla="*/ 41048 h 307325"/>
              <a:gd name="connsiteX6" fmla="*/ 8889043 w 8889043"/>
              <a:gd name="connsiteY6" fmla="*/ 225480 h 307325"/>
              <a:gd name="connsiteX0" fmla="*/ 4688 w 8889043"/>
              <a:gd name="connsiteY0" fmla="*/ 307325 h 307325"/>
              <a:gd name="connsiteX1" fmla="*/ 0 w 8889043"/>
              <a:gd name="connsiteY1" fmla="*/ 43745 h 307325"/>
              <a:gd name="connsiteX2" fmla="*/ 1652865 w 8889043"/>
              <a:gd name="connsiteY2" fmla="*/ 44858 h 307325"/>
              <a:gd name="connsiteX3" fmla="*/ 3650999 w 8889043"/>
              <a:gd name="connsiteY3" fmla="*/ 123880 h 307325"/>
              <a:gd name="connsiteX4" fmla="*/ 3642850 w 8889043"/>
              <a:gd name="connsiteY4" fmla="*/ 118659 h 307325"/>
              <a:gd name="connsiteX5" fmla="*/ 6382910 w 8889043"/>
              <a:gd name="connsiteY5" fmla="*/ 101302 h 307325"/>
              <a:gd name="connsiteX6" fmla="*/ 8879766 w 8889043"/>
              <a:gd name="connsiteY6" fmla="*/ 41048 h 307325"/>
              <a:gd name="connsiteX7" fmla="*/ 8889043 w 8889043"/>
              <a:gd name="connsiteY7" fmla="*/ 225480 h 307325"/>
              <a:gd name="connsiteX0" fmla="*/ 11474 w 8895829"/>
              <a:gd name="connsiteY0" fmla="*/ 286973 h 286973"/>
              <a:gd name="connsiteX1" fmla="*/ 0 w 8895829"/>
              <a:gd name="connsiteY1" fmla="*/ 64424 h 286973"/>
              <a:gd name="connsiteX2" fmla="*/ 1659651 w 8895829"/>
              <a:gd name="connsiteY2" fmla="*/ 24506 h 286973"/>
              <a:gd name="connsiteX3" fmla="*/ 3657785 w 8895829"/>
              <a:gd name="connsiteY3" fmla="*/ 103528 h 286973"/>
              <a:gd name="connsiteX4" fmla="*/ 3649636 w 8895829"/>
              <a:gd name="connsiteY4" fmla="*/ 98307 h 286973"/>
              <a:gd name="connsiteX5" fmla="*/ 6389696 w 8895829"/>
              <a:gd name="connsiteY5" fmla="*/ 80950 h 286973"/>
              <a:gd name="connsiteX6" fmla="*/ 8886552 w 8895829"/>
              <a:gd name="connsiteY6" fmla="*/ 20696 h 286973"/>
              <a:gd name="connsiteX7" fmla="*/ 8895829 w 8895829"/>
              <a:gd name="connsiteY7" fmla="*/ 205128 h 286973"/>
              <a:gd name="connsiteX0" fmla="*/ 11474 w 8895829"/>
              <a:gd name="connsiteY0" fmla="*/ 286973 h 286973"/>
              <a:gd name="connsiteX1" fmla="*/ 0 w 8895829"/>
              <a:gd name="connsiteY1" fmla="*/ 64424 h 286973"/>
              <a:gd name="connsiteX2" fmla="*/ 1659651 w 8895829"/>
              <a:gd name="connsiteY2" fmla="*/ 24506 h 286973"/>
              <a:gd name="connsiteX3" fmla="*/ 3657785 w 8895829"/>
              <a:gd name="connsiteY3" fmla="*/ 103528 h 286973"/>
              <a:gd name="connsiteX4" fmla="*/ 3649636 w 8895829"/>
              <a:gd name="connsiteY4" fmla="*/ 98307 h 286973"/>
              <a:gd name="connsiteX5" fmla="*/ 6389696 w 8895829"/>
              <a:gd name="connsiteY5" fmla="*/ 80950 h 286973"/>
              <a:gd name="connsiteX6" fmla="*/ 8886552 w 8895829"/>
              <a:gd name="connsiteY6" fmla="*/ 20696 h 286973"/>
              <a:gd name="connsiteX7" fmla="*/ 8895829 w 8895829"/>
              <a:gd name="connsiteY7" fmla="*/ 205128 h 286973"/>
              <a:gd name="connsiteX0" fmla="*/ 11474 w 8895829"/>
              <a:gd name="connsiteY0" fmla="*/ 286973 h 286973"/>
              <a:gd name="connsiteX1" fmla="*/ 0 w 8895829"/>
              <a:gd name="connsiteY1" fmla="*/ 64424 h 286973"/>
              <a:gd name="connsiteX2" fmla="*/ 1690547 w 8895829"/>
              <a:gd name="connsiteY2" fmla="*/ 85633 h 286973"/>
              <a:gd name="connsiteX3" fmla="*/ 3657785 w 8895829"/>
              <a:gd name="connsiteY3" fmla="*/ 103528 h 286973"/>
              <a:gd name="connsiteX4" fmla="*/ 3649636 w 8895829"/>
              <a:gd name="connsiteY4" fmla="*/ 98307 h 286973"/>
              <a:gd name="connsiteX5" fmla="*/ 6389696 w 8895829"/>
              <a:gd name="connsiteY5" fmla="*/ 80950 h 286973"/>
              <a:gd name="connsiteX6" fmla="*/ 8886552 w 8895829"/>
              <a:gd name="connsiteY6" fmla="*/ 20696 h 286973"/>
              <a:gd name="connsiteX7" fmla="*/ 8895829 w 8895829"/>
              <a:gd name="connsiteY7" fmla="*/ 205128 h 28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5829" h="286973">
                <a:moveTo>
                  <a:pt x="11474" y="286973"/>
                </a:moveTo>
                <a:cubicBezTo>
                  <a:pt x="9911" y="199113"/>
                  <a:pt x="1563" y="152284"/>
                  <a:pt x="0" y="64424"/>
                </a:cubicBezTo>
                <a:lnTo>
                  <a:pt x="1690547" y="85633"/>
                </a:lnTo>
                <a:lnTo>
                  <a:pt x="3657785" y="103528"/>
                </a:lnTo>
                <a:lnTo>
                  <a:pt x="3649636" y="98307"/>
                </a:lnTo>
                <a:lnTo>
                  <a:pt x="6389696" y="80950"/>
                </a:lnTo>
                <a:cubicBezTo>
                  <a:pt x="7255177" y="67780"/>
                  <a:pt x="8468863" y="0"/>
                  <a:pt x="8886552" y="20696"/>
                </a:cubicBezTo>
                <a:lnTo>
                  <a:pt x="8895829" y="205128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Straight Connector 459"/>
          <p:cNvCxnSpPr/>
          <p:nvPr/>
        </p:nvCxnSpPr>
        <p:spPr>
          <a:xfrm rot="5400000">
            <a:off x="5943643" y="2284369"/>
            <a:ext cx="15072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5400000">
            <a:off x="3351919" y="2450168"/>
            <a:ext cx="15072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rot="5400000">
            <a:off x="5109456" y="2450169"/>
            <a:ext cx="15072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rot="5400000">
            <a:off x="6862807" y="2450170"/>
            <a:ext cx="15072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rot="5400000">
            <a:off x="8632068" y="2450171"/>
            <a:ext cx="15072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5400000">
            <a:off x="3297665" y="4270590"/>
            <a:ext cx="304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rot="5400000">
            <a:off x="6773471" y="4270590"/>
            <a:ext cx="304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rot="5400000">
            <a:off x="10321290" y="4270590"/>
            <a:ext cx="3048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10800000">
            <a:off x="2291023" y="5196713"/>
            <a:ext cx="529171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5" name="Group 774"/>
          <p:cNvGrpSpPr/>
          <p:nvPr/>
        </p:nvGrpSpPr>
        <p:grpSpPr>
          <a:xfrm>
            <a:off x="5484812" y="762000"/>
            <a:ext cx="2174202" cy="1831408"/>
            <a:chOff x="4298949" y="1432560"/>
            <a:chExt cx="6652526" cy="5603664"/>
          </a:xfrm>
        </p:grpSpPr>
        <p:sp>
          <p:nvSpPr>
            <p:cNvPr id="776" name="Freeform 775"/>
            <p:cNvSpPr/>
            <p:nvPr/>
          </p:nvSpPr>
          <p:spPr>
            <a:xfrm>
              <a:off x="4298949" y="1434242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7" name="Group 80"/>
            <p:cNvGrpSpPr/>
            <p:nvPr/>
          </p:nvGrpSpPr>
          <p:grpSpPr>
            <a:xfrm>
              <a:off x="4311332" y="1432560"/>
              <a:ext cx="3352800" cy="4419600"/>
              <a:chOff x="9142412" y="381000"/>
              <a:chExt cx="3352800" cy="4419600"/>
            </a:xfrm>
          </p:grpSpPr>
          <p:sp>
            <p:nvSpPr>
              <p:cNvPr id="778" name="Rectangle 777"/>
              <p:cNvSpPr/>
              <p:nvPr/>
            </p:nvSpPr>
            <p:spPr>
              <a:xfrm>
                <a:off x="9142412" y="381000"/>
                <a:ext cx="3352800" cy="44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9265252" y="503145"/>
                <a:ext cx="1219463" cy="335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10595288" y="505691"/>
                <a:ext cx="1780572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9265252" y="918780"/>
                <a:ext cx="3105269" cy="12910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2" name="Group 66"/>
              <p:cNvGrpSpPr/>
              <p:nvPr/>
            </p:nvGrpSpPr>
            <p:grpSpPr>
              <a:xfrm>
                <a:off x="9265256" y="2309502"/>
                <a:ext cx="3106857" cy="750690"/>
                <a:chOff x="9265252" y="2297309"/>
                <a:chExt cx="3889640" cy="335055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9265252" y="2297309"/>
                  <a:ext cx="1219463" cy="33505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2" name="Rectangle 791"/>
                <p:cNvSpPr/>
                <p:nvPr/>
              </p:nvSpPr>
              <p:spPr>
                <a:xfrm>
                  <a:off x="10596877" y="2297309"/>
                  <a:ext cx="1219463" cy="33505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Rectangle 792"/>
                <p:cNvSpPr/>
                <p:nvPr/>
              </p:nvSpPr>
              <p:spPr>
                <a:xfrm>
                  <a:off x="11935429" y="2297309"/>
                  <a:ext cx="1219463" cy="33505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3" name="Rectangle 782"/>
              <p:cNvSpPr/>
              <p:nvPr/>
            </p:nvSpPr>
            <p:spPr>
              <a:xfrm>
                <a:off x="9265251" y="4237228"/>
                <a:ext cx="3108559" cy="437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4" name="Group 79"/>
              <p:cNvGrpSpPr/>
              <p:nvPr/>
            </p:nvGrpSpPr>
            <p:grpSpPr>
              <a:xfrm>
                <a:off x="9265251" y="3155247"/>
                <a:ext cx="3106858" cy="965664"/>
                <a:chOff x="9265251" y="3143043"/>
                <a:chExt cx="3106858" cy="810213"/>
              </a:xfrm>
            </p:grpSpPr>
            <p:sp>
              <p:nvSpPr>
                <p:cNvPr id="785" name="Rectangle 784"/>
                <p:cNvSpPr/>
                <p:nvPr/>
              </p:nvSpPr>
              <p:spPr>
                <a:xfrm>
                  <a:off x="9265251" y="314304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Rectangle 785"/>
                <p:cNvSpPr/>
                <p:nvPr/>
              </p:nvSpPr>
              <p:spPr>
                <a:xfrm>
                  <a:off x="9265251" y="3289845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Rectangle 786"/>
                <p:cNvSpPr/>
                <p:nvPr/>
              </p:nvSpPr>
              <p:spPr>
                <a:xfrm>
                  <a:off x="9265251" y="3436647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Rectangle 787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Rectangle 788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Rectangle 789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4" name="Group 793"/>
          <p:cNvGrpSpPr/>
          <p:nvPr/>
        </p:nvGrpSpPr>
        <p:grpSpPr>
          <a:xfrm>
            <a:off x="1141412" y="2551611"/>
            <a:ext cx="2269324" cy="1910960"/>
            <a:chOff x="-763588" y="1524000"/>
            <a:chExt cx="6652526" cy="5601982"/>
          </a:xfrm>
        </p:grpSpPr>
        <p:sp>
          <p:nvSpPr>
            <p:cNvPr id="795" name="Freeform 794"/>
            <p:cNvSpPr/>
            <p:nvPr/>
          </p:nvSpPr>
          <p:spPr>
            <a:xfrm>
              <a:off x="-763588" y="15240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6" name="Group 73"/>
            <p:cNvGrpSpPr/>
            <p:nvPr/>
          </p:nvGrpSpPr>
          <p:grpSpPr>
            <a:xfrm>
              <a:off x="-763588" y="1524000"/>
              <a:ext cx="3352800" cy="4419600"/>
              <a:chOff x="-763588" y="1524000"/>
              <a:chExt cx="3352800" cy="4419600"/>
            </a:xfrm>
          </p:grpSpPr>
          <p:sp>
            <p:nvSpPr>
              <p:cNvPr id="797" name="Rectangle 796"/>
              <p:cNvSpPr/>
              <p:nvPr/>
            </p:nvSpPr>
            <p:spPr>
              <a:xfrm>
                <a:off x="-763588" y="1524000"/>
                <a:ext cx="3352800" cy="44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-640748" y="1646145"/>
                <a:ext cx="1219463" cy="335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689288" y="1648691"/>
                <a:ext cx="1780572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-640746" y="2209801"/>
                <a:ext cx="1196800" cy="9782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1" name="Group 79"/>
              <p:cNvGrpSpPr/>
              <p:nvPr/>
            </p:nvGrpSpPr>
            <p:grpSpPr>
              <a:xfrm>
                <a:off x="-640749" y="3354858"/>
                <a:ext cx="3106858" cy="965664"/>
                <a:chOff x="9265251" y="3143043"/>
                <a:chExt cx="3106858" cy="810213"/>
              </a:xfrm>
            </p:grpSpPr>
            <p:sp>
              <p:nvSpPr>
                <p:cNvPr id="809" name="Rectangle 808"/>
                <p:cNvSpPr/>
                <p:nvPr/>
              </p:nvSpPr>
              <p:spPr>
                <a:xfrm>
                  <a:off x="9265251" y="314304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Rectangle 809"/>
                <p:cNvSpPr/>
                <p:nvPr/>
              </p:nvSpPr>
              <p:spPr>
                <a:xfrm>
                  <a:off x="9265251" y="3289845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Rectangle 810"/>
                <p:cNvSpPr/>
                <p:nvPr/>
              </p:nvSpPr>
              <p:spPr>
                <a:xfrm>
                  <a:off x="9265251" y="3436647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Rectangle 811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3" name="Rectangle 812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Rectangle 813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2" name="Group 79"/>
              <p:cNvGrpSpPr/>
              <p:nvPr/>
            </p:nvGrpSpPr>
            <p:grpSpPr>
              <a:xfrm>
                <a:off x="691979" y="2207742"/>
                <a:ext cx="1767016" cy="965664"/>
                <a:chOff x="9265251" y="3143043"/>
                <a:chExt cx="3106858" cy="810213"/>
              </a:xfrm>
            </p:grpSpPr>
            <p:sp>
              <p:nvSpPr>
                <p:cNvPr id="803" name="Rectangle 802"/>
                <p:cNvSpPr/>
                <p:nvPr/>
              </p:nvSpPr>
              <p:spPr>
                <a:xfrm>
                  <a:off x="9265251" y="314304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4" name="Rectangle 803"/>
                <p:cNvSpPr/>
                <p:nvPr/>
              </p:nvSpPr>
              <p:spPr>
                <a:xfrm>
                  <a:off x="9265251" y="3289845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Rectangle 804"/>
                <p:cNvSpPr/>
                <p:nvPr/>
              </p:nvSpPr>
              <p:spPr>
                <a:xfrm>
                  <a:off x="9265251" y="3436647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Rectangle 805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Rectangle 806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Rectangle 807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15" name="Group 814"/>
          <p:cNvGrpSpPr/>
          <p:nvPr/>
        </p:nvGrpSpPr>
        <p:grpSpPr>
          <a:xfrm>
            <a:off x="9906589" y="4489269"/>
            <a:ext cx="2269324" cy="1910960"/>
            <a:chOff x="-763588" y="1524000"/>
            <a:chExt cx="6652526" cy="5601982"/>
          </a:xfrm>
        </p:grpSpPr>
        <p:sp>
          <p:nvSpPr>
            <p:cNvPr id="816" name="Freeform 815"/>
            <p:cNvSpPr/>
            <p:nvPr/>
          </p:nvSpPr>
          <p:spPr>
            <a:xfrm>
              <a:off x="-763588" y="15240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7" name="Group 73"/>
            <p:cNvGrpSpPr/>
            <p:nvPr/>
          </p:nvGrpSpPr>
          <p:grpSpPr>
            <a:xfrm>
              <a:off x="-763588" y="1524000"/>
              <a:ext cx="3352800" cy="4419600"/>
              <a:chOff x="-763588" y="1524000"/>
              <a:chExt cx="3352800" cy="4419600"/>
            </a:xfrm>
          </p:grpSpPr>
          <p:sp>
            <p:nvSpPr>
              <p:cNvPr id="818" name="Rectangle 817"/>
              <p:cNvSpPr/>
              <p:nvPr/>
            </p:nvSpPr>
            <p:spPr>
              <a:xfrm>
                <a:off x="-763588" y="1524000"/>
                <a:ext cx="3352800" cy="44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-640748" y="1646145"/>
                <a:ext cx="1219463" cy="335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689288" y="1648691"/>
                <a:ext cx="1780572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-640746" y="2209801"/>
                <a:ext cx="1196800" cy="9782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2" name="Group 79"/>
              <p:cNvGrpSpPr/>
              <p:nvPr/>
            </p:nvGrpSpPr>
            <p:grpSpPr>
              <a:xfrm>
                <a:off x="-640749" y="3354858"/>
                <a:ext cx="3106858" cy="965664"/>
                <a:chOff x="9265251" y="3143043"/>
                <a:chExt cx="3106858" cy="810213"/>
              </a:xfrm>
            </p:grpSpPr>
            <p:sp>
              <p:nvSpPr>
                <p:cNvPr id="830" name="Rectangle 829"/>
                <p:cNvSpPr/>
                <p:nvPr/>
              </p:nvSpPr>
              <p:spPr>
                <a:xfrm>
                  <a:off x="9265251" y="314304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Rectangle 830"/>
                <p:cNvSpPr/>
                <p:nvPr/>
              </p:nvSpPr>
              <p:spPr>
                <a:xfrm>
                  <a:off x="9265251" y="3289845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2" name="Rectangle 831"/>
                <p:cNvSpPr/>
                <p:nvPr/>
              </p:nvSpPr>
              <p:spPr>
                <a:xfrm>
                  <a:off x="9265251" y="3436647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3" name="Rectangle 832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4" name="Rectangle 833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5" name="Rectangle 834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3" name="Group 79"/>
              <p:cNvGrpSpPr/>
              <p:nvPr/>
            </p:nvGrpSpPr>
            <p:grpSpPr>
              <a:xfrm>
                <a:off x="691979" y="2207742"/>
                <a:ext cx="1767016" cy="965664"/>
                <a:chOff x="9265251" y="3143043"/>
                <a:chExt cx="3106858" cy="810213"/>
              </a:xfrm>
            </p:grpSpPr>
            <p:sp>
              <p:nvSpPr>
                <p:cNvPr id="824" name="Rectangle 823"/>
                <p:cNvSpPr/>
                <p:nvPr/>
              </p:nvSpPr>
              <p:spPr>
                <a:xfrm>
                  <a:off x="9265251" y="314304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5" name="Rectangle 824"/>
                <p:cNvSpPr/>
                <p:nvPr/>
              </p:nvSpPr>
              <p:spPr>
                <a:xfrm>
                  <a:off x="9265251" y="3289845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6" name="Rectangle 825"/>
                <p:cNvSpPr/>
                <p:nvPr/>
              </p:nvSpPr>
              <p:spPr>
                <a:xfrm>
                  <a:off x="9265251" y="3436647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Rectangle 826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8" name="Rectangle 827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9" name="Rectangle 828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36" name="Group 835"/>
          <p:cNvGrpSpPr/>
          <p:nvPr/>
        </p:nvGrpSpPr>
        <p:grpSpPr>
          <a:xfrm>
            <a:off x="2878771" y="2551611"/>
            <a:ext cx="2244147" cy="1889759"/>
            <a:chOff x="0" y="1511643"/>
            <a:chExt cx="6652526" cy="5601982"/>
          </a:xfrm>
        </p:grpSpPr>
        <p:sp>
          <p:nvSpPr>
            <p:cNvPr id="837" name="Freeform 836"/>
            <p:cNvSpPr/>
            <p:nvPr/>
          </p:nvSpPr>
          <p:spPr>
            <a:xfrm>
              <a:off x="0" y="1511643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0" y="1511643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122840" y="1633788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1452876" y="1636334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1" name="Group 63"/>
            <p:cNvGrpSpPr/>
            <p:nvPr/>
          </p:nvGrpSpPr>
          <p:grpSpPr>
            <a:xfrm>
              <a:off x="122842" y="2135660"/>
              <a:ext cx="3099741" cy="621955"/>
              <a:chOff x="122842" y="2197445"/>
              <a:chExt cx="3099741" cy="621955"/>
            </a:xfrm>
          </p:grpSpPr>
          <p:sp>
            <p:nvSpPr>
              <p:cNvPr id="860" name="Rectangle 859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1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862" name="Rectangle 861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3" name="Rectangle 862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4" name="Rectangle 863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2" name="Group 64"/>
            <p:cNvGrpSpPr/>
            <p:nvPr/>
          </p:nvGrpSpPr>
          <p:grpSpPr>
            <a:xfrm>
              <a:off x="122842" y="2966309"/>
              <a:ext cx="3099741" cy="621955"/>
              <a:chOff x="122842" y="2197445"/>
              <a:chExt cx="3099741" cy="621955"/>
            </a:xfrm>
          </p:grpSpPr>
          <p:sp>
            <p:nvSpPr>
              <p:cNvPr id="855" name="Rectangle 854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6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857" name="Rectangle 856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8" name="Rectangle 857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9" name="Rectangle 858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3" name="Group 71"/>
            <p:cNvGrpSpPr/>
            <p:nvPr/>
          </p:nvGrpSpPr>
          <p:grpSpPr>
            <a:xfrm>
              <a:off x="122842" y="3796958"/>
              <a:ext cx="3099741" cy="621955"/>
              <a:chOff x="122842" y="2197445"/>
              <a:chExt cx="3099741" cy="621955"/>
            </a:xfrm>
          </p:grpSpPr>
          <p:sp>
            <p:nvSpPr>
              <p:cNvPr id="850" name="Rectangle 849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1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852" name="Rectangle 851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3" name="Rectangle 852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4" name="Rectangle 853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4" name="Group 77"/>
            <p:cNvGrpSpPr/>
            <p:nvPr/>
          </p:nvGrpSpPr>
          <p:grpSpPr>
            <a:xfrm>
              <a:off x="122842" y="4627607"/>
              <a:ext cx="3099741" cy="621955"/>
              <a:chOff x="122842" y="2197445"/>
              <a:chExt cx="3099741" cy="621955"/>
            </a:xfrm>
          </p:grpSpPr>
          <p:sp>
            <p:nvSpPr>
              <p:cNvPr id="845" name="Rectangle 844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6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847" name="Rectangle 846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Rectangle 847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9" name="Rectangle 848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65" name="Group 864"/>
          <p:cNvGrpSpPr/>
          <p:nvPr/>
        </p:nvGrpSpPr>
        <p:grpSpPr>
          <a:xfrm>
            <a:off x="2857001" y="4489269"/>
            <a:ext cx="2270002" cy="1911531"/>
            <a:chOff x="-763588" y="1447800"/>
            <a:chExt cx="6652526" cy="5601982"/>
          </a:xfrm>
        </p:grpSpPr>
        <p:sp>
          <p:nvSpPr>
            <p:cNvPr id="866" name="Freeform 865"/>
            <p:cNvSpPr/>
            <p:nvPr/>
          </p:nvSpPr>
          <p:spPr>
            <a:xfrm>
              <a:off x="-763588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-763588" y="14478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-640748" y="15699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689288" y="15724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-640746" y="2071817"/>
              <a:ext cx="1401158" cy="12809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1" name="Group 79"/>
            <p:cNvGrpSpPr/>
            <p:nvPr/>
          </p:nvGrpSpPr>
          <p:grpSpPr>
            <a:xfrm>
              <a:off x="889685" y="2075669"/>
              <a:ext cx="1569309" cy="440760"/>
              <a:chOff x="9265251" y="3583449"/>
              <a:chExt cx="3106858" cy="369807"/>
            </a:xfrm>
          </p:grpSpPr>
          <p:sp>
            <p:nvSpPr>
              <p:cNvPr id="889" name="Rectangle 888"/>
              <p:cNvSpPr/>
              <p:nvPr/>
            </p:nvSpPr>
            <p:spPr>
              <a:xfrm>
                <a:off x="9265251" y="3583449"/>
                <a:ext cx="3106858" cy="63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9265251" y="3730251"/>
                <a:ext cx="3106858" cy="63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9265251" y="3877051"/>
                <a:ext cx="1401161" cy="762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2" name="Rectangle 871"/>
            <p:cNvSpPr/>
            <p:nvPr/>
          </p:nvSpPr>
          <p:spPr>
            <a:xfrm>
              <a:off x="8757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11424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14091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16758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19425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5-Point Star 876"/>
            <p:cNvSpPr/>
            <p:nvPr/>
          </p:nvSpPr>
          <p:spPr>
            <a:xfrm>
              <a:off x="889686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5-Point Star 877"/>
            <p:cNvSpPr/>
            <p:nvPr/>
          </p:nvSpPr>
          <p:spPr>
            <a:xfrm>
              <a:off x="1152149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5-Point Star 878"/>
            <p:cNvSpPr/>
            <p:nvPr/>
          </p:nvSpPr>
          <p:spPr>
            <a:xfrm>
              <a:off x="1414612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5-Point Star 879"/>
            <p:cNvSpPr/>
            <p:nvPr/>
          </p:nvSpPr>
          <p:spPr>
            <a:xfrm>
              <a:off x="1677075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5-Point Star 880"/>
            <p:cNvSpPr/>
            <p:nvPr/>
          </p:nvSpPr>
          <p:spPr>
            <a:xfrm>
              <a:off x="1939539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2" name="Group 79"/>
            <p:cNvGrpSpPr/>
            <p:nvPr/>
          </p:nvGrpSpPr>
          <p:grpSpPr>
            <a:xfrm>
              <a:off x="-642553" y="3595548"/>
              <a:ext cx="1402965" cy="251158"/>
              <a:chOff x="9265251" y="3583449"/>
              <a:chExt cx="3106858" cy="210727"/>
            </a:xfrm>
          </p:grpSpPr>
          <p:sp>
            <p:nvSpPr>
              <p:cNvPr id="887" name="Rectangle 886"/>
              <p:cNvSpPr/>
              <p:nvPr/>
            </p:nvSpPr>
            <p:spPr>
              <a:xfrm>
                <a:off x="9265251" y="3583449"/>
                <a:ext cx="3106858" cy="63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9265251" y="3730251"/>
                <a:ext cx="3106858" cy="63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3" name="Group 93"/>
            <p:cNvGrpSpPr/>
            <p:nvPr/>
          </p:nvGrpSpPr>
          <p:grpSpPr>
            <a:xfrm>
              <a:off x="875740" y="3593049"/>
              <a:ext cx="1570278" cy="260493"/>
              <a:chOff x="875741" y="3606114"/>
              <a:chExt cx="1453508" cy="228600"/>
            </a:xfrm>
          </p:grpSpPr>
          <p:sp>
            <p:nvSpPr>
              <p:cNvPr id="885" name="Rectangle 884"/>
              <p:cNvSpPr/>
              <p:nvPr/>
            </p:nvSpPr>
            <p:spPr>
              <a:xfrm>
                <a:off x="875741" y="3606114"/>
                <a:ext cx="685800" cy="228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1643449" y="3606114"/>
                <a:ext cx="685800" cy="228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4" name="Rectangle 883"/>
            <p:cNvSpPr/>
            <p:nvPr/>
          </p:nvSpPr>
          <p:spPr>
            <a:xfrm>
              <a:off x="-647764" y="3986784"/>
              <a:ext cx="3106858" cy="5974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2" name="Group 891"/>
          <p:cNvGrpSpPr/>
          <p:nvPr/>
        </p:nvGrpSpPr>
        <p:grpSpPr>
          <a:xfrm>
            <a:off x="1128349" y="4489269"/>
            <a:ext cx="2270002" cy="1911531"/>
            <a:chOff x="-611188" y="1524000"/>
            <a:chExt cx="6652526" cy="5601982"/>
          </a:xfrm>
        </p:grpSpPr>
        <p:sp>
          <p:nvSpPr>
            <p:cNvPr id="893" name="Freeform 892"/>
            <p:cNvSpPr/>
            <p:nvPr/>
          </p:nvSpPr>
          <p:spPr>
            <a:xfrm>
              <a:off x="-611188" y="15240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-611188" y="15240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-488348" y="16461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841688" y="16486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7" name="Group 74"/>
            <p:cNvGrpSpPr/>
            <p:nvPr/>
          </p:nvGrpSpPr>
          <p:grpSpPr>
            <a:xfrm>
              <a:off x="-495364" y="3666744"/>
              <a:ext cx="3106858" cy="597408"/>
              <a:chOff x="-495364" y="4062984"/>
              <a:chExt cx="3106858" cy="597408"/>
            </a:xfrm>
          </p:grpSpPr>
          <p:sp>
            <p:nvSpPr>
              <p:cNvPr id="930" name="Rectangle 929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1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935" name="Rectangle 934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6" name="Rectangle 935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2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933" name="Rectangle 932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4" name="Rectangle 933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8" name="Group 75"/>
            <p:cNvGrpSpPr/>
            <p:nvPr/>
          </p:nvGrpSpPr>
          <p:grpSpPr>
            <a:xfrm>
              <a:off x="-495364" y="2209800"/>
              <a:ext cx="3106858" cy="597408"/>
              <a:chOff x="-495364" y="4062984"/>
              <a:chExt cx="3106858" cy="597408"/>
            </a:xfrm>
          </p:grpSpPr>
          <p:sp>
            <p:nvSpPr>
              <p:cNvPr id="923" name="Rectangle 922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4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928" name="Rectangle 927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9" name="Rectangle 928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5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926" name="Rectangle 925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7" name="Rectangle 926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9" name="Group 83"/>
            <p:cNvGrpSpPr/>
            <p:nvPr/>
          </p:nvGrpSpPr>
          <p:grpSpPr>
            <a:xfrm>
              <a:off x="-495364" y="2938272"/>
              <a:ext cx="3106858" cy="597408"/>
              <a:chOff x="-495364" y="4062984"/>
              <a:chExt cx="3106858" cy="597408"/>
            </a:xfrm>
          </p:grpSpPr>
          <p:sp>
            <p:nvSpPr>
              <p:cNvPr id="916" name="Rectangle 915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7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921" name="Rectangle 920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2" name="Rectangle 921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919" name="Rectangle 918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0" name="Rectangle 919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103"/>
            <p:cNvGrpSpPr/>
            <p:nvPr/>
          </p:nvGrpSpPr>
          <p:grpSpPr>
            <a:xfrm>
              <a:off x="-495364" y="4395216"/>
              <a:ext cx="3106858" cy="597408"/>
              <a:chOff x="-495364" y="4062984"/>
              <a:chExt cx="3106858" cy="597408"/>
            </a:xfrm>
          </p:grpSpPr>
          <p:sp>
            <p:nvSpPr>
              <p:cNvPr id="909" name="Rectangle 908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0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914" name="Rectangle 913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Rectangle 914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1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912" name="Rectangle 911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3" name="Rectangle 912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1" name="Group 111"/>
            <p:cNvGrpSpPr/>
            <p:nvPr/>
          </p:nvGrpSpPr>
          <p:grpSpPr>
            <a:xfrm>
              <a:off x="-495364" y="5123688"/>
              <a:ext cx="3106858" cy="597408"/>
              <a:chOff x="-495364" y="4062984"/>
              <a:chExt cx="3106858" cy="597408"/>
            </a:xfrm>
          </p:grpSpPr>
          <p:sp>
            <p:nvSpPr>
              <p:cNvPr id="902" name="Rectangle 901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3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907" name="Rectangle 906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8" name="Rectangle 907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4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905" name="Rectangle 904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Rectangle 905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37" name="Group 936"/>
          <p:cNvGrpSpPr/>
          <p:nvPr/>
        </p:nvGrpSpPr>
        <p:grpSpPr>
          <a:xfrm>
            <a:off x="4618267" y="2551611"/>
            <a:ext cx="2243918" cy="1889566"/>
            <a:chOff x="-458788" y="1447800"/>
            <a:chExt cx="6652526" cy="5601982"/>
          </a:xfrm>
        </p:grpSpPr>
        <p:sp>
          <p:nvSpPr>
            <p:cNvPr id="938" name="Freeform 937"/>
            <p:cNvSpPr/>
            <p:nvPr/>
          </p:nvSpPr>
          <p:spPr>
            <a:xfrm>
              <a:off x="-458788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9" name="Group 110"/>
            <p:cNvGrpSpPr/>
            <p:nvPr/>
          </p:nvGrpSpPr>
          <p:grpSpPr>
            <a:xfrm>
              <a:off x="-458788" y="1447800"/>
              <a:ext cx="3352800" cy="4419600"/>
              <a:chOff x="-458788" y="1447800"/>
              <a:chExt cx="3352800" cy="4419600"/>
            </a:xfrm>
          </p:grpSpPr>
          <p:sp>
            <p:nvSpPr>
              <p:cNvPr id="940" name="Rectangle 939"/>
              <p:cNvSpPr/>
              <p:nvPr/>
            </p:nvSpPr>
            <p:spPr>
              <a:xfrm>
                <a:off x="-458788" y="1447800"/>
                <a:ext cx="3352800" cy="44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-335948" y="1569945"/>
                <a:ext cx="1219463" cy="335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994088" y="1572491"/>
                <a:ext cx="1780572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3" name="Group 87"/>
              <p:cNvGrpSpPr/>
              <p:nvPr/>
            </p:nvGrpSpPr>
            <p:grpSpPr>
              <a:xfrm>
                <a:off x="-342964" y="4501896"/>
                <a:ext cx="3106858" cy="965664"/>
                <a:chOff x="4464651" y="3342501"/>
                <a:chExt cx="3106858" cy="965664"/>
              </a:xfrm>
            </p:grpSpPr>
            <p:sp>
              <p:nvSpPr>
                <p:cNvPr id="956" name="Rectangle 955"/>
                <p:cNvSpPr/>
                <p:nvPr/>
              </p:nvSpPr>
              <p:spPr>
                <a:xfrm>
                  <a:off x="4464651" y="3342501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7" name="Rectangle 956"/>
                <p:cNvSpPr/>
                <p:nvPr/>
              </p:nvSpPr>
              <p:spPr>
                <a:xfrm>
                  <a:off x="4464651" y="3517469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8" name="Rectangle 957"/>
                <p:cNvSpPr/>
                <p:nvPr/>
              </p:nvSpPr>
              <p:spPr>
                <a:xfrm>
                  <a:off x="4464651" y="3692437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9" name="Rectangle 958"/>
                <p:cNvSpPr/>
                <p:nvPr/>
              </p:nvSpPr>
              <p:spPr>
                <a:xfrm>
                  <a:off x="4464651" y="3867405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0" name="Rectangle 959"/>
                <p:cNvSpPr/>
                <p:nvPr/>
              </p:nvSpPr>
              <p:spPr>
                <a:xfrm>
                  <a:off x="4464651" y="4042373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1" name="Rectangle 960"/>
                <p:cNvSpPr/>
                <p:nvPr/>
              </p:nvSpPr>
              <p:spPr>
                <a:xfrm>
                  <a:off x="4464651" y="4217339"/>
                  <a:ext cx="1401161" cy="9082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5"/>
              <p:cNvGrpSpPr/>
              <p:nvPr/>
            </p:nvGrpSpPr>
            <p:grpSpPr>
              <a:xfrm>
                <a:off x="-335945" y="2193736"/>
                <a:ext cx="749209" cy="1966782"/>
                <a:chOff x="-335946" y="2071817"/>
                <a:chExt cx="942370" cy="1738183"/>
              </a:xfrm>
            </p:grpSpPr>
            <p:sp>
              <p:nvSpPr>
                <p:cNvPr id="954" name="Rectangle 953"/>
                <p:cNvSpPr/>
                <p:nvPr/>
              </p:nvSpPr>
              <p:spPr>
                <a:xfrm>
                  <a:off x="-335946" y="2071817"/>
                  <a:ext cx="942370" cy="13798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5" name="Rectangle 954"/>
                <p:cNvSpPr/>
                <p:nvPr/>
              </p:nvSpPr>
              <p:spPr>
                <a:xfrm>
                  <a:off x="-335946" y="2254697"/>
                  <a:ext cx="942370" cy="155530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5" name="Group 96"/>
              <p:cNvGrpSpPr/>
              <p:nvPr/>
            </p:nvGrpSpPr>
            <p:grpSpPr>
              <a:xfrm>
                <a:off x="391091" y="2042172"/>
                <a:ext cx="864686" cy="2269931"/>
                <a:chOff x="-335946" y="2071817"/>
                <a:chExt cx="942370" cy="1738183"/>
              </a:xfrm>
            </p:grpSpPr>
            <p:sp>
              <p:nvSpPr>
                <p:cNvPr id="952" name="Rectangle 951"/>
                <p:cNvSpPr/>
                <p:nvPr/>
              </p:nvSpPr>
              <p:spPr>
                <a:xfrm>
                  <a:off x="-335946" y="2071817"/>
                  <a:ext cx="942370" cy="13798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3" name="Rectangle 952"/>
                <p:cNvSpPr/>
                <p:nvPr/>
              </p:nvSpPr>
              <p:spPr>
                <a:xfrm>
                  <a:off x="-335946" y="2254697"/>
                  <a:ext cx="942370" cy="155530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6" name="Group 103"/>
              <p:cNvGrpSpPr/>
              <p:nvPr/>
            </p:nvGrpSpPr>
            <p:grpSpPr>
              <a:xfrm>
                <a:off x="1233603" y="2193736"/>
                <a:ext cx="749209" cy="1966782"/>
                <a:chOff x="-335946" y="2071817"/>
                <a:chExt cx="942370" cy="1738183"/>
              </a:xfrm>
            </p:grpSpPr>
            <p:sp>
              <p:nvSpPr>
                <p:cNvPr id="950" name="Rectangle 949"/>
                <p:cNvSpPr/>
                <p:nvPr/>
              </p:nvSpPr>
              <p:spPr>
                <a:xfrm>
                  <a:off x="-335946" y="2071817"/>
                  <a:ext cx="942370" cy="13798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1" name="Rectangle 950"/>
                <p:cNvSpPr/>
                <p:nvPr/>
              </p:nvSpPr>
              <p:spPr>
                <a:xfrm>
                  <a:off x="-335946" y="2254697"/>
                  <a:ext cx="942370" cy="155530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7" name="Group 106"/>
              <p:cNvGrpSpPr/>
              <p:nvPr/>
            </p:nvGrpSpPr>
            <p:grpSpPr>
              <a:xfrm>
                <a:off x="2018376" y="2193736"/>
                <a:ext cx="749209" cy="1966782"/>
                <a:chOff x="-335946" y="2071817"/>
                <a:chExt cx="942370" cy="1738183"/>
              </a:xfrm>
            </p:grpSpPr>
            <p:sp>
              <p:nvSpPr>
                <p:cNvPr id="948" name="Rectangle 947"/>
                <p:cNvSpPr/>
                <p:nvPr/>
              </p:nvSpPr>
              <p:spPr>
                <a:xfrm>
                  <a:off x="-335946" y="2071817"/>
                  <a:ext cx="942370" cy="13798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Rectangle 948"/>
                <p:cNvSpPr/>
                <p:nvPr/>
              </p:nvSpPr>
              <p:spPr>
                <a:xfrm>
                  <a:off x="-335946" y="2254697"/>
                  <a:ext cx="942370" cy="155530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2" name="Group 961"/>
          <p:cNvGrpSpPr/>
          <p:nvPr/>
        </p:nvGrpSpPr>
        <p:grpSpPr>
          <a:xfrm>
            <a:off x="6349138" y="4489269"/>
            <a:ext cx="2334868" cy="1966154"/>
            <a:chOff x="-534988" y="1447800"/>
            <a:chExt cx="6652526" cy="5601982"/>
          </a:xfrm>
        </p:grpSpPr>
        <p:sp>
          <p:nvSpPr>
            <p:cNvPr id="963" name="Freeform 962"/>
            <p:cNvSpPr/>
            <p:nvPr/>
          </p:nvSpPr>
          <p:spPr>
            <a:xfrm>
              <a:off x="-534988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-534988" y="14478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-412148" y="15699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917888" y="15724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7" name="Group 76"/>
            <p:cNvGrpSpPr/>
            <p:nvPr/>
          </p:nvGrpSpPr>
          <p:grpSpPr>
            <a:xfrm>
              <a:off x="-412146" y="3452699"/>
              <a:ext cx="3099741" cy="621955"/>
              <a:chOff x="-412146" y="3733115"/>
              <a:chExt cx="3099741" cy="621955"/>
            </a:xfrm>
          </p:grpSpPr>
          <p:sp>
            <p:nvSpPr>
              <p:cNvPr id="985" name="Rectangle 984"/>
              <p:cNvSpPr/>
              <p:nvPr/>
            </p:nvSpPr>
            <p:spPr>
              <a:xfrm>
                <a:off x="-412146" y="373311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6" name="Group 79"/>
              <p:cNvGrpSpPr/>
              <p:nvPr/>
            </p:nvGrpSpPr>
            <p:grpSpPr>
              <a:xfrm>
                <a:off x="675974" y="373696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987" name="Rectangle 986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8" name="Rectangle 987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9" name="Rectangle 988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68" name="Rectangle 967"/>
            <p:cNvSpPr/>
            <p:nvPr/>
          </p:nvSpPr>
          <p:spPr>
            <a:xfrm>
              <a:off x="-412146" y="2026235"/>
              <a:ext cx="3094386" cy="12899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9" name="Group 77"/>
            <p:cNvGrpSpPr/>
            <p:nvPr/>
          </p:nvGrpSpPr>
          <p:grpSpPr>
            <a:xfrm>
              <a:off x="-412146" y="4232259"/>
              <a:ext cx="3099741" cy="621955"/>
              <a:chOff x="122842" y="2197445"/>
              <a:chExt cx="3099741" cy="621955"/>
            </a:xfrm>
          </p:grpSpPr>
          <p:sp>
            <p:nvSpPr>
              <p:cNvPr id="980" name="Rectangle 979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1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982" name="Rectangle 981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4" name="Rectangle 983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0" name="Group 77"/>
            <p:cNvGrpSpPr/>
            <p:nvPr/>
          </p:nvGrpSpPr>
          <p:grpSpPr>
            <a:xfrm>
              <a:off x="-412146" y="5011820"/>
              <a:ext cx="3099741" cy="621955"/>
              <a:chOff x="122842" y="2197445"/>
              <a:chExt cx="3099741" cy="621955"/>
            </a:xfrm>
          </p:grpSpPr>
          <p:sp>
            <p:nvSpPr>
              <p:cNvPr id="975" name="Rectangle 974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6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977" name="Rectangle 976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71" name="Isosceles Triangle 970"/>
            <p:cNvSpPr/>
            <p:nvPr/>
          </p:nvSpPr>
          <p:spPr>
            <a:xfrm rot="5400000">
              <a:off x="864044" y="2487168"/>
              <a:ext cx="4572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Isosceles Triangle 971"/>
            <p:cNvSpPr/>
            <p:nvPr/>
          </p:nvSpPr>
          <p:spPr>
            <a:xfrm rot="5400000">
              <a:off x="-51998" y="3683994"/>
              <a:ext cx="210714" cy="1404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Isosceles Triangle 972"/>
            <p:cNvSpPr/>
            <p:nvPr/>
          </p:nvSpPr>
          <p:spPr>
            <a:xfrm rot="5400000">
              <a:off x="-51998" y="4474827"/>
              <a:ext cx="210714" cy="1404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Isosceles Triangle 973"/>
            <p:cNvSpPr/>
            <p:nvPr/>
          </p:nvSpPr>
          <p:spPr>
            <a:xfrm rot="5400000">
              <a:off x="-51998" y="5222411"/>
              <a:ext cx="210714" cy="1404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0" name="Group 989"/>
          <p:cNvGrpSpPr/>
          <p:nvPr/>
        </p:nvGrpSpPr>
        <p:grpSpPr>
          <a:xfrm>
            <a:off x="6360022" y="2551611"/>
            <a:ext cx="2259661" cy="1902823"/>
            <a:chOff x="0" y="1447800"/>
            <a:chExt cx="6652526" cy="5601982"/>
          </a:xfrm>
        </p:grpSpPr>
        <p:sp>
          <p:nvSpPr>
            <p:cNvPr id="991" name="Freeform 990"/>
            <p:cNvSpPr/>
            <p:nvPr/>
          </p:nvSpPr>
          <p:spPr>
            <a:xfrm>
              <a:off x="0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0" y="14478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122840" y="15699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1452876" y="15724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5" name="Group 65"/>
            <p:cNvGrpSpPr/>
            <p:nvPr/>
          </p:nvGrpSpPr>
          <p:grpSpPr>
            <a:xfrm>
              <a:off x="122843" y="2026235"/>
              <a:ext cx="3095845" cy="869365"/>
              <a:chOff x="122843" y="2026235"/>
              <a:chExt cx="3060730" cy="869365"/>
            </a:xfrm>
          </p:grpSpPr>
          <p:grpSp>
            <p:nvGrpSpPr>
              <p:cNvPr id="1017" name="Group 60"/>
              <p:cNvGrpSpPr/>
              <p:nvPr/>
            </p:nvGrpSpPr>
            <p:grpSpPr>
              <a:xfrm>
                <a:off x="12284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021" name="Rectangle 1020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2" name="Isosceles Triangle 1021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8" name="Group 61"/>
              <p:cNvGrpSpPr/>
              <p:nvPr/>
            </p:nvGrpSpPr>
            <p:grpSpPr>
              <a:xfrm>
                <a:off x="170780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019" name="Rectangle 1018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Isosceles Triangle 1019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96" name="Group 66"/>
            <p:cNvGrpSpPr/>
            <p:nvPr/>
          </p:nvGrpSpPr>
          <p:grpSpPr>
            <a:xfrm>
              <a:off x="122843" y="2976195"/>
              <a:ext cx="3095845" cy="869365"/>
              <a:chOff x="122843" y="2026235"/>
              <a:chExt cx="3060730" cy="869365"/>
            </a:xfrm>
          </p:grpSpPr>
          <p:grpSp>
            <p:nvGrpSpPr>
              <p:cNvPr id="1011" name="Group 67"/>
              <p:cNvGrpSpPr/>
              <p:nvPr/>
            </p:nvGrpSpPr>
            <p:grpSpPr>
              <a:xfrm>
                <a:off x="12284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015" name="Rectangle 1014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Isosceles Triangle 1015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2" name="Group 68"/>
              <p:cNvGrpSpPr/>
              <p:nvPr/>
            </p:nvGrpSpPr>
            <p:grpSpPr>
              <a:xfrm>
                <a:off x="170780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013" name="Rectangle 1012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Isosceles Triangle 1013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97" name="Group 73"/>
            <p:cNvGrpSpPr/>
            <p:nvPr/>
          </p:nvGrpSpPr>
          <p:grpSpPr>
            <a:xfrm>
              <a:off x="122843" y="3926155"/>
              <a:ext cx="3095845" cy="869365"/>
              <a:chOff x="122843" y="2026235"/>
              <a:chExt cx="3060730" cy="869365"/>
            </a:xfrm>
          </p:grpSpPr>
          <p:grpSp>
            <p:nvGrpSpPr>
              <p:cNvPr id="1005" name="Group 74"/>
              <p:cNvGrpSpPr/>
              <p:nvPr/>
            </p:nvGrpSpPr>
            <p:grpSpPr>
              <a:xfrm>
                <a:off x="12284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009" name="Rectangle 1008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0" name="Isosceles Triangle 1009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6" name="Group 75"/>
              <p:cNvGrpSpPr/>
              <p:nvPr/>
            </p:nvGrpSpPr>
            <p:grpSpPr>
              <a:xfrm>
                <a:off x="170780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007" name="Rectangle 1006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8" name="Isosceles Triangle 1007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98" name="Group 80"/>
            <p:cNvGrpSpPr/>
            <p:nvPr/>
          </p:nvGrpSpPr>
          <p:grpSpPr>
            <a:xfrm>
              <a:off x="122843" y="4876115"/>
              <a:ext cx="3095845" cy="869365"/>
              <a:chOff x="122843" y="2026235"/>
              <a:chExt cx="3060730" cy="869365"/>
            </a:xfrm>
          </p:grpSpPr>
          <p:grpSp>
            <p:nvGrpSpPr>
              <p:cNvPr id="999" name="Group 81"/>
              <p:cNvGrpSpPr/>
              <p:nvPr/>
            </p:nvGrpSpPr>
            <p:grpSpPr>
              <a:xfrm>
                <a:off x="12284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003" name="Rectangle 1002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Isosceles Triangle 1003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0" name="Group 82"/>
              <p:cNvGrpSpPr/>
              <p:nvPr/>
            </p:nvGrpSpPr>
            <p:grpSpPr>
              <a:xfrm>
                <a:off x="170780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001" name="Rectangle 1000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2" name="Isosceles Triangle 1001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23" name="Group 1022"/>
          <p:cNvGrpSpPr/>
          <p:nvPr/>
        </p:nvGrpSpPr>
        <p:grpSpPr>
          <a:xfrm>
            <a:off x="8125686" y="2551611"/>
            <a:ext cx="2275173" cy="1915886"/>
            <a:chOff x="-153988" y="1511643"/>
            <a:chExt cx="6652526" cy="5601982"/>
          </a:xfrm>
        </p:grpSpPr>
        <p:sp>
          <p:nvSpPr>
            <p:cNvPr id="1024" name="Freeform 1023"/>
            <p:cNvSpPr/>
            <p:nvPr/>
          </p:nvSpPr>
          <p:spPr>
            <a:xfrm>
              <a:off x="-153988" y="1511643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/>
            <p:cNvSpPr/>
            <p:nvPr/>
          </p:nvSpPr>
          <p:spPr>
            <a:xfrm>
              <a:off x="-153988" y="1511643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/>
            <p:cNvSpPr/>
            <p:nvPr/>
          </p:nvSpPr>
          <p:spPr>
            <a:xfrm>
              <a:off x="-31148" y="1633788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ectangle 1026"/>
            <p:cNvSpPr/>
            <p:nvPr/>
          </p:nvSpPr>
          <p:spPr>
            <a:xfrm>
              <a:off x="1298888" y="1636334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-31149" y="3936785"/>
              <a:ext cx="3106858" cy="227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-31149" y="2248331"/>
              <a:ext cx="1401161" cy="90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-31149" y="2411692"/>
              <a:ext cx="3106858" cy="227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/>
            <p:cNvSpPr/>
            <p:nvPr/>
          </p:nvSpPr>
          <p:spPr>
            <a:xfrm>
              <a:off x="-31149" y="2756695"/>
              <a:ext cx="1401161" cy="90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/>
            <p:cNvSpPr/>
            <p:nvPr/>
          </p:nvSpPr>
          <p:spPr>
            <a:xfrm>
              <a:off x="-31149" y="2920056"/>
              <a:ext cx="3106858" cy="227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-31149" y="3773424"/>
              <a:ext cx="867761" cy="90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033"/>
            <p:cNvSpPr/>
            <p:nvPr/>
          </p:nvSpPr>
          <p:spPr>
            <a:xfrm>
              <a:off x="-31149" y="3265059"/>
              <a:ext cx="562961" cy="90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/>
            <p:cNvSpPr/>
            <p:nvPr/>
          </p:nvSpPr>
          <p:spPr>
            <a:xfrm>
              <a:off x="-31149" y="3428420"/>
              <a:ext cx="3106858" cy="227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/>
            <p:cNvSpPr/>
            <p:nvPr/>
          </p:nvSpPr>
          <p:spPr>
            <a:xfrm>
              <a:off x="-31149" y="4357409"/>
              <a:ext cx="867761" cy="214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9904413" y="2551611"/>
            <a:ext cx="2244146" cy="1889759"/>
            <a:chOff x="4302683" y="1447800"/>
            <a:chExt cx="6652526" cy="5601982"/>
          </a:xfrm>
        </p:grpSpPr>
        <p:sp>
          <p:nvSpPr>
            <p:cNvPr id="1038" name="Freeform 1037"/>
            <p:cNvSpPr/>
            <p:nvPr/>
          </p:nvSpPr>
          <p:spPr>
            <a:xfrm>
              <a:off x="4302683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4302683" y="14478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/>
            <p:cNvSpPr/>
            <p:nvPr/>
          </p:nvSpPr>
          <p:spPr>
            <a:xfrm>
              <a:off x="4425523" y="15699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>
              <a:off x="5755559" y="15724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2" name="Group 63"/>
            <p:cNvGrpSpPr/>
            <p:nvPr/>
          </p:nvGrpSpPr>
          <p:grpSpPr>
            <a:xfrm>
              <a:off x="4425525" y="2071817"/>
              <a:ext cx="3099741" cy="747583"/>
              <a:chOff x="122842" y="2197445"/>
              <a:chExt cx="3099741" cy="747583"/>
            </a:xfrm>
          </p:grpSpPr>
          <p:sp>
            <p:nvSpPr>
              <p:cNvPr id="1057" name="Rectangle 1056"/>
              <p:cNvSpPr/>
              <p:nvPr/>
            </p:nvSpPr>
            <p:spPr>
              <a:xfrm>
                <a:off x="122842" y="2197445"/>
                <a:ext cx="942370" cy="7445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8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1060" name="Rectangle 1059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1" name="Rectangle 1060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Rectangle 1061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9" name="Rectangle 1058"/>
              <p:cNvSpPr/>
              <p:nvPr/>
            </p:nvSpPr>
            <p:spPr>
              <a:xfrm>
                <a:off x="2553728" y="2716428"/>
                <a:ext cx="664959" cy="228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3" name="Group 63"/>
            <p:cNvGrpSpPr/>
            <p:nvPr/>
          </p:nvGrpSpPr>
          <p:grpSpPr>
            <a:xfrm>
              <a:off x="4425525" y="3048701"/>
              <a:ext cx="3099741" cy="747583"/>
              <a:chOff x="122842" y="2197445"/>
              <a:chExt cx="3099741" cy="747583"/>
            </a:xfrm>
          </p:grpSpPr>
          <p:sp>
            <p:nvSpPr>
              <p:cNvPr id="1051" name="Rectangle 1050"/>
              <p:cNvSpPr/>
              <p:nvPr/>
            </p:nvSpPr>
            <p:spPr>
              <a:xfrm>
                <a:off x="122842" y="2197445"/>
                <a:ext cx="942370" cy="7445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2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1054" name="Rectangle 1053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5" name="Rectangle 1054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Rectangle 1055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3" name="Rectangle 1052"/>
              <p:cNvSpPr/>
              <p:nvPr/>
            </p:nvSpPr>
            <p:spPr>
              <a:xfrm>
                <a:off x="2553728" y="2716428"/>
                <a:ext cx="664959" cy="228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4" name="Group 63"/>
            <p:cNvGrpSpPr/>
            <p:nvPr/>
          </p:nvGrpSpPr>
          <p:grpSpPr>
            <a:xfrm>
              <a:off x="4425525" y="4025585"/>
              <a:ext cx="3099741" cy="747583"/>
              <a:chOff x="122842" y="2197445"/>
              <a:chExt cx="3099741" cy="747583"/>
            </a:xfrm>
          </p:grpSpPr>
          <p:sp>
            <p:nvSpPr>
              <p:cNvPr id="1045" name="Rectangle 1044"/>
              <p:cNvSpPr/>
              <p:nvPr/>
            </p:nvSpPr>
            <p:spPr>
              <a:xfrm>
                <a:off x="122842" y="2197445"/>
                <a:ext cx="942370" cy="7445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6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1048" name="Rectangle 1047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9" name="Rectangle 1048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Rectangle 1049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7" name="Rectangle 1046"/>
              <p:cNvSpPr/>
              <p:nvPr/>
            </p:nvSpPr>
            <p:spPr>
              <a:xfrm>
                <a:off x="2553728" y="2716428"/>
                <a:ext cx="664959" cy="228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3A9E34-6E71-4659-8EA8-65450F0B13A0}"/>
              </a:ext>
            </a:extLst>
          </p:cNvPr>
          <p:cNvSpPr txBox="1"/>
          <p:nvPr/>
        </p:nvSpPr>
        <p:spPr>
          <a:xfrm>
            <a:off x="7817028" y="373462"/>
            <a:ext cx="3173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Repeatable</a:t>
            </a:r>
          </a:p>
          <a:p>
            <a:pPr algn="ctr"/>
            <a:r>
              <a:rPr lang="en-US" sz="1400" dirty="0"/>
              <a:t>Tables</a:t>
            </a:r>
          </a:p>
          <a:p>
            <a:pPr algn="ctr"/>
            <a:r>
              <a:rPr lang="en-US" sz="1400" dirty="0"/>
              <a:t>-query search location, trail review, beer review?</a:t>
            </a:r>
          </a:p>
          <a:p>
            <a:pPr algn="ctr"/>
            <a:r>
              <a:rPr lang="en-US" sz="1400" dirty="0"/>
              <a:t>-list of trails</a:t>
            </a:r>
          </a:p>
          <a:p>
            <a:pPr algn="ctr"/>
            <a:r>
              <a:rPr lang="en-US" sz="1400" dirty="0"/>
              <a:t>-list yelp reviews</a:t>
            </a:r>
          </a:p>
          <a:p>
            <a:pPr algn="ctr"/>
            <a:r>
              <a:rPr lang="en-US" sz="1400" dirty="0"/>
              <a:t>(loop through arrays)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4341812" y="1511643"/>
            <a:ext cx="6652526" cy="5601982"/>
            <a:chOff x="-763588" y="1524000"/>
            <a:chExt cx="6652526" cy="5601982"/>
          </a:xfrm>
        </p:grpSpPr>
        <p:sp>
          <p:nvSpPr>
            <p:cNvPr id="77" name="Freeform 76"/>
            <p:cNvSpPr/>
            <p:nvPr/>
          </p:nvSpPr>
          <p:spPr>
            <a:xfrm>
              <a:off x="-763588" y="15240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3"/>
            <p:cNvGrpSpPr/>
            <p:nvPr/>
          </p:nvGrpSpPr>
          <p:grpSpPr>
            <a:xfrm>
              <a:off x="-763588" y="1524000"/>
              <a:ext cx="3352800" cy="4419600"/>
              <a:chOff x="-763588" y="1524000"/>
              <a:chExt cx="3352800" cy="44196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-763588" y="1524000"/>
                <a:ext cx="3352800" cy="44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-640748" y="1646145"/>
                <a:ext cx="1219463" cy="335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89288" y="1648691"/>
                <a:ext cx="1780572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-640746" y="2209801"/>
                <a:ext cx="1196800" cy="9782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79"/>
              <p:cNvGrpSpPr/>
              <p:nvPr/>
            </p:nvGrpSpPr>
            <p:grpSpPr>
              <a:xfrm>
                <a:off x="-640749" y="3354858"/>
                <a:ext cx="3106858" cy="965664"/>
                <a:chOff x="9265251" y="3143043"/>
                <a:chExt cx="3106858" cy="810213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9265251" y="314304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9265251" y="3289845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9265251" y="3436647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79"/>
              <p:cNvGrpSpPr/>
              <p:nvPr/>
            </p:nvGrpSpPr>
            <p:grpSpPr>
              <a:xfrm>
                <a:off x="691979" y="2207742"/>
                <a:ext cx="1767016" cy="965664"/>
                <a:chOff x="9265251" y="3143043"/>
                <a:chExt cx="3106858" cy="810213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265251" y="314304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9265251" y="3289845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9265251" y="3436647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Mock-up </a:t>
            </a:r>
          </a:p>
        </p:txBody>
      </p:sp>
      <p:sp>
        <p:nvSpPr>
          <p:cNvPr id="98" name="TextBox 97"/>
          <p:cNvSpPr txBox="1"/>
          <p:nvPr/>
        </p:nvSpPr>
        <p:spPr>
          <a:xfrm flipH="1">
            <a:off x="1065212" y="2426043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rot="10800000">
            <a:off x="3656012" y="2883243"/>
            <a:ext cx="10668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0800000">
            <a:off x="7389812" y="3897528"/>
            <a:ext cx="10668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flipH="1">
            <a:off x="8624252" y="3433294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02683" y="1447800"/>
            <a:ext cx="6652526" cy="5601982"/>
            <a:chOff x="0" y="1511643"/>
            <a:chExt cx="6652526" cy="5601982"/>
          </a:xfrm>
        </p:grpSpPr>
        <p:sp>
          <p:nvSpPr>
            <p:cNvPr id="87" name="Freeform 86"/>
            <p:cNvSpPr/>
            <p:nvPr/>
          </p:nvSpPr>
          <p:spPr>
            <a:xfrm>
              <a:off x="0" y="1511643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1511643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2840" y="1633788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452876" y="1636334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63"/>
            <p:cNvGrpSpPr/>
            <p:nvPr/>
          </p:nvGrpSpPr>
          <p:grpSpPr>
            <a:xfrm>
              <a:off x="122842" y="2135660"/>
              <a:ext cx="3099741" cy="621955"/>
              <a:chOff x="122842" y="2197445"/>
              <a:chExt cx="3099741" cy="621955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 64"/>
            <p:cNvGrpSpPr/>
            <p:nvPr/>
          </p:nvGrpSpPr>
          <p:grpSpPr>
            <a:xfrm>
              <a:off x="122842" y="2966309"/>
              <a:ext cx="3099741" cy="621955"/>
              <a:chOff x="122842" y="2197445"/>
              <a:chExt cx="3099741" cy="621955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" name="Group 71"/>
            <p:cNvGrpSpPr/>
            <p:nvPr/>
          </p:nvGrpSpPr>
          <p:grpSpPr>
            <a:xfrm>
              <a:off x="122842" y="3796958"/>
              <a:ext cx="3099741" cy="621955"/>
              <a:chOff x="122842" y="2197445"/>
              <a:chExt cx="3099741" cy="621955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77"/>
            <p:cNvGrpSpPr/>
            <p:nvPr/>
          </p:nvGrpSpPr>
          <p:grpSpPr>
            <a:xfrm>
              <a:off x="122842" y="4627607"/>
              <a:ext cx="3099741" cy="621955"/>
              <a:chOff x="122842" y="2197445"/>
              <a:chExt cx="3099741" cy="62195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Product List Mock-up 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rot="10800000">
            <a:off x="3656012" y="2476500"/>
            <a:ext cx="10668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0800000">
            <a:off x="7389812" y="2931575"/>
            <a:ext cx="10668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flipH="1">
            <a:off x="8624252" y="2467341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flipH="1">
            <a:off x="1065212" y="2019300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4341812" y="1447800"/>
            <a:ext cx="6652526" cy="5601982"/>
            <a:chOff x="-763588" y="1447800"/>
            <a:chExt cx="6652526" cy="5601982"/>
          </a:xfrm>
        </p:grpSpPr>
        <p:sp>
          <p:nvSpPr>
            <p:cNvPr id="108" name="Freeform 107"/>
            <p:cNvSpPr/>
            <p:nvPr/>
          </p:nvSpPr>
          <p:spPr>
            <a:xfrm>
              <a:off x="-763588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-763588" y="14478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640748" y="15699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89288" y="15724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-640746" y="2071817"/>
              <a:ext cx="1401158" cy="12809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79"/>
            <p:cNvGrpSpPr/>
            <p:nvPr/>
          </p:nvGrpSpPr>
          <p:grpSpPr>
            <a:xfrm>
              <a:off x="889685" y="2075669"/>
              <a:ext cx="1569309" cy="440760"/>
              <a:chOff x="9265251" y="3583449"/>
              <a:chExt cx="3106858" cy="36980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9265251" y="3583449"/>
                <a:ext cx="3106858" cy="63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9265251" y="3730251"/>
                <a:ext cx="3106858" cy="63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9265251" y="3877051"/>
                <a:ext cx="1401161" cy="762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8757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424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4091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6758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942541" y="2642286"/>
              <a:ext cx="224010" cy="23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5-Point Star 118"/>
            <p:cNvSpPr/>
            <p:nvPr/>
          </p:nvSpPr>
          <p:spPr>
            <a:xfrm>
              <a:off x="889686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5-Point Star 119"/>
            <p:cNvSpPr/>
            <p:nvPr/>
          </p:nvSpPr>
          <p:spPr>
            <a:xfrm>
              <a:off x="1152149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5-Point Star 120"/>
            <p:cNvSpPr/>
            <p:nvPr/>
          </p:nvSpPr>
          <p:spPr>
            <a:xfrm>
              <a:off x="1414612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5-Point Star 121"/>
            <p:cNvSpPr/>
            <p:nvPr/>
          </p:nvSpPr>
          <p:spPr>
            <a:xfrm>
              <a:off x="1677075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5-Point Star 122"/>
            <p:cNvSpPr/>
            <p:nvPr/>
          </p:nvSpPr>
          <p:spPr>
            <a:xfrm>
              <a:off x="1939539" y="3027404"/>
              <a:ext cx="247138" cy="247138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79"/>
            <p:cNvGrpSpPr/>
            <p:nvPr/>
          </p:nvGrpSpPr>
          <p:grpSpPr>
            <a:xfrm>
              <a:off x="-642553" y="3595548"/>
              <a:ext cx="1402965" cy="251158"/>
              <a:chOff x="9265251" y="3583449"/>
              <a:chExt cx="3106858" cy="210727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9265251" y="3583449"/>
                <a:ext cx="3106858" cy="63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265251" y="3730251"/>
                <a:ext cx="3106858" cy="63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93"/>
            <p:cNvGrpSpPr/>
            <p:nvPr/>
          </p:nvGrpSpPr>
          <p:grpSpPr>
            <a:xfrm>
              <a:off x="875740" y="3593049"/>
              <a:ext cx="1570278" cy="260493"/>
              <a:chOff x="875741" y="3606114"/>
              <a:chExt cx="1453508" cy="22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875741" y="3606114"/>
                <a:ext cx="685800" cy="228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643449" y="3606114"/>
                <a:ext cx="685800" cy="228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-647764" y="3986784"/>
              <a:ext cx="3106858" cy="5974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Shopping Cart Mock-up </a:t>
            </a:r>
          </a:p>
        </p:txBody>
      </p:sp>
      <p:sp>
        <p:nvSpPr>
          <p:cNvPr id="98" name="TextBox 97"/>
          <p:cNvSpPr txBox="1"/>
          <p:nvPr/>
        </p:nvSpPr>
        <p:spPr>
          <a:xfrm flipH="1">
            <a:off x="1065212" y="2019300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rot="10800000">
            <a:off x="3656012" y="2476500"/>
            <a:ext cx="10668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0800000">
            <a:off x="7311072" y="3693245"/>
            <a:ext cx="10668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flipH="1">
            <a:off x="8545512" y="3229011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1065212" y="3276600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3656012" y="3733800"/>
            <a:ext cx="10668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4317428" y="1447800"/>
            <a:ext cx="6652526" cy="5601982"/>
            <a:chOff x="-611188" y="1524000"/>
            <a:chExt cx="6652526" cy="5601982"/>
          </a:xfrm>
        </p:grpSpPr>
        <p:sp>
          <p:nvSpPr>
            <p:cNvPr id="122" name="Freeform 121"/>
            <p:cNvSpPr/>
            <p:nvPr/>
          </p:nvSpPr>
          <p:spPr>
            <a:xfrm>
              <a:off x="-611188" y="15240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-611188" y="15240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-488348" y="16461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41688" y="16486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74"/>
            <p:cNvGrpSpPr/>
            <p:nvPr/>
          </p:nvGrpSpPr>
          <p:grpSpPr>
            <a:xfrm>
              <a:off x="-495364" y="3666744"/>
              <a:ext cx="3106858" cy="597408"/>
              <a:chOff x="-495364" y="4062984"/>
              <a:chExt cx="3106858" cy="597408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7" name="Group 75"/>
            <p:cNvGrpSpPr/>
            <p:nvPr/>
          </p:nvGrpSpPr>
          <p:grpSpPr>
            <a:xfrm>
              <a:off x="-495364" y="2209800"/>
              <a:ext cx="3106858" cy="597408"/>
              <a:chOff x="-495364" y="4062984"/>
              <a:chExt cx="3106858" cy="597408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Group 83"/>
            <p:cNvGrpSpPr/>
            <p:nvPr/>
          </p:nvGrpSpPr>
          <p:grpSpPr>
            <a:xfrm>
              <a:off x="-495364" y="2938272"/>
              <a:ext cx="3106858" cy="597408"/>
              <a:chOff x="-495364" y="4062984"/>
              <a:chExt cx="3106858" cy="59740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03"/>
            <p:cNvGrpSpPr/>
            <p:nvPr/>
          </p:nvGrpSpPr>
          <p:grpSpPr>
            <a:xfrm>
              <a:off x="-495364" y="4395216"/>
              <a:ext cx="3106858" cy="597408"/>
              <a:chOff x="-495364" y="4062984"/>
              <a:chExt cx="3106858" cy="597408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11"/>
            <p:cNvGrpSpPr/>
            <p:nvPr/>
          </p:nvGrpSpPr>
          <p:grpSpPr>
            <a:xfrm>
              <a:off x="-495364" y="5123688"/>
              <a:ext cx="3106858" cy="597408"/>
              <a:chOff x="-495364" y="4062984"/>
              <a:chExt cx="3106858" cy="597408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-495364" y="4062984"/>
                <a:ext cx="3106858" cy="59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79"/>
              <p:cNvGrpSpPr/>
              <p:nvPr/>
            </p:nvGrpSpPr>
            <p:grpSpPr>
              <a:xfrm>
                <a:off x="-331657" y="4217170"/>
                <a:ext cx="1402965" cy="251159"/>
                <a:chOff x="9616238" y="4041070"/>
                <a:chExt cx="3106858" cy="210728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616238" y="4041070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9616238" y="4187873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93"/>
              <p:cNvGrpSpPr/>
              <p:nvPr/>
            </p:nvGrpSpPr>
            <p:grpSpPr>
              <a:xfrm>
                <a:off x="1200288" y="4217889"/>
                <a:ext cx="1239572" cy="256575"/>
                <a:chOff x="875741" y="3606114"/>
                <a:chExt cx="1453508" cy="2286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875741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1643449" y="3606114"/>
                  <a:ext cx="685800" cy="228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Shopping Cart List Mock-up 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1065212" y="2033524"/>
            <a:ext cx="3657600" cy="1138773"/>
            <a:chOff x="1065212" y="2641600"/>
            <a:chExt cx="3657600" cy="1138773"/>
          </a:xfrm>
        </p:grpSpPr>
        <p:sp>
          <p:nvSpPr>
            <p:cNvPr id="98" name="TextBox 97"/>
            <p:cNvSpPr txBox="1"/>
            <p:nvPr/>
          </p:nvSpPr>
          <p:spPr>
            <a:xfrm flipH="1">
              <a:off x="1065212" y="2641600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10800000">
              <a:off x="3656012" y="309880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flipH="1">
            <a:off x="8624252" y="2561147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7008812" y="3132658"/>
            <a:ext cx="1481668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4317428" y="1447800"/>
            <a:ext cx="6652526" cy="5601982"/>
            <a:chOff x="-458788" y="1447800"/>
            <a:chExt cx="6652526" cy="5601982"/>
          </a:xfrm>
        </p:grpSpPr>
        <p:sp>
          <p:nvSpPr>
            <p:cNvPr id="114" name="Freeform 113"/>
            <p:cNvSpPr/>
            <p:nvPr/>
          </p:nvSpPr>
          <p:spPr>
            <a:xfrm>
              <a:off x="-458788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0"/>
            <p:cNvGrpSpPr/>
            <p:nvPr/>
          </p:nvGrpSpPr>
          <p:grpSpPr>
            <a:xfrm>
              <a:off x="-458788" y="1447800"/>
              <a:ext cx="3352800" cy="4419600"/>
              <a:chOff x="-458788" y="1447800"/>
              <a:chExt cx="3352800" cy="44196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-458788" y="1447800"/>
                <a:ext cx="3352800" cy="441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-335948" y="1569945"/>
                <a:ext cx="1219463" cy="3350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94088" y="1572491"/>
                <a:ext cx="1780572" cy="3325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87"/>
              <p:cNvGrpSpPr/>
              <p:nvPr/>
            </p:nvGrpSpPr>
            <p:grpSpPr>
              <a:xfrm>
                <a:off x="-342964" y="4501896"/>
                <a:ext cx="3106858" cy="965664"/>
                <a:chOff x="4464651" y="3342501"/>
                <a:chExt cx="3106858" cy="96566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4464651" y="3342501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4464651" y="3517469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464651" y="3692437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464651" y="3867405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464651" y="4042373"/>
                  <a:ext cx="3106858" cy="76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464651" y="4217339"/>
                  <a:ext cx="1401161" cy="9082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95"/>
              <p:cNvGrpSpPr/>
              <p:nvPr/>
            </p:nvGrpSpPr>
            <p:grpSpPr>
              <a:xfrm>
                <a:off x="-335945" y="2193736"/>
                <a:ext cx="749209" cy="1966782"/>
                <a:chOff x="-335946" y="2071817"/>
                <a:chExt cx="942370" cy="1738183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-335946" y="2071817"/>
                  <a:ext cx="942370" cy="13798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-335946" y="2254697"/>
                  <a:ext cx="942370" cy="155530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96"/>
              <p:cNvGrpSpPr/>
              <p:nvPr/>
            </p:nvGrpSpPr>
            <p:grpSpPr>
              <a:xfrm>
                <a:off x="391091" y="2042172"/>
                <a:ext cx="864686" cy="2269931"/>
                <a:chOff x="-335946" y="2071817"/>
                <a:chExt cx="942370" cy="1738183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-335946" y="2071817"/>
                  <a:ext cx="942370" cy="13798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-335946" y="2254697"/>
                  <a:ext cx="942370" cy="155530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03"/>
              <p:cNvGrpSpPr/>
              <p:nvPr/>
            </p:nvGrpSpPr>
            <p:grpSpPr>
              <a:xfrm>
                <a:off x="1233603" y="2193736"/>
                <a:ext cx="749209" cy="1966782"/>
                <a:chOff x="-335946" y="2071817"/>
                <a:chExt cx="942370" cy="1738183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-335946" y="2071817"/>
                  <a:ext cx="942370" cy="13798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-335946" y="2254697"/>
                  <a:ext cx="942370" cy="155530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06"/>
              <p:cNvGrpSpPr/>
              <p:nvPr/>
            </p:nvGrpSpPr>
            <p:grpSpPr>
              <a:xfrm>
                <a:off x="2018376" y="2193736"/>
                <a:ext cx="749209" cy="1966782"/>
                <a:chOff x="-335946" y="2071817"/>
                <a:chExt cx="942370" cy="1738183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-335946" y="2071817"/>
                  <a:ext cx="942370" cy="13798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-335946" y="2254697"/>
                  <a:ext cx="942370" cy="155530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Pricing Plans Mock-up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065212" y="2641600"/>
            <a:ext cx="3657600" cy="1138773"/>
            <a:chOff x="1065212" y="2641600"/>
            <a:chExt cx="3657600" cy="1138773"/>
          </a:xfrm>
        </p:grpSpPr>
        <p:sp>
          <p:nvSpPr>
            <p:cNvPr id="98" name="TextBox 97"/>
            <p:cNvSpPr txBox="1"/>
            <p:nvPr/>
          </p:nvSpPr>
          <p:spPr>
            <a:xfrm flipH="1">
              <a:off x="1065212" y="2641600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10800000">
              <a:off x="3656012" y="309880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flipH="1">
            <a:off x="8624252" y="2899827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5637212" y="3364061"/>
            <a:ext cx="28194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65212" y="4430776"/>
            <a:ext cx="3657600" cy="1138773"/>
            <a:chOff x="1065212" y="2641600"/>
            <a:chExt cx="3657600" cy="1138773"/>
          </a:xfrm>
        </p:grpSpPr>
        <p:sp>
          <p:nvSpPr>
            <p:cNvPr id="139" name="TextBox 138"/>
            <p:cNvSpPr txBox="1"/>
            <p:nvPr/>
          </p:nvSpPr>
          <p:spPr>
            <a:xfrm flipH="1">
              <a:off x="1065212" y="2641600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 rot="10800000">
              <a:off x="3656012" y="309880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4378388" y="1447800"/>
            <a:ext cx="6652526" cy="5601982"/>
            <a:chOff x="-534988" y="1447800"/>
            <a:chExt cx="6652526" cy="5601982"/>
          </a:xfrm>
        </p:grpSpPr>
        <p:sp>
          <p:nvSpPr>
            <p:cNvPr id="91" name="Freeform 90"/>
            <p:cNvSpPr/>
            <p:nvPr/>
          </p:nvSpPr>
          <p:spPr>
            <a:xfrm>
              <a:off x="-534988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-534988" y="14478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-412148" y="15699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17888" y="15724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76"/>
            <p:cNvGrpSpPr/>
            <p:nvPr/>
          </p:nvGrpSpPr>
          <p:grpSpPr>
            <a:xfrm>
              <a:off x="-412146" y="3452699"/>
              <a:ext cx="3099741" cy="621955"/>
              <a:chOff x="-412146" y="3733115"/>
              <a:chExt cx="3099741" cy="62195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-412146" y="373311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79"/>
              <p:cNvGrpSpPr/>
              <p:nvPr/>
            </p:nvGrpSpPr>
            <p:grpSpPr>
              <a:xfrm>
                <a:off x="675974" y="373696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6" name="Rectangle 95"/>
            <p:cNvSpPr/>
            <p:nvPr/>
          </p:nvSpPr>
          <p:spPr>
            <a:xfrm>
              <a:off x="-412146" y="2026235"/>
              <a:ext cx="3094386" cy="12899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77"/>
            <p:cNvGrpSpPr/>
            <p:nvPr/>
          </p:nvGrpSpPr>
          <p:grpSpPr>
            <a:xfrm>
              <a:off x="-412146" y="4232259"/>
              <a:ext cx="3099741" cy="621955"/>
              <a:chOff x="122842" y="2197445"/>
              <a:chExt cx="3099741" cy="62195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" name="Group 77"/>
            <p:cNvGrpSpPr/>
            <p:nvPr/>
          </p:nvGrpSpPr>
          <p:grpSpPr>
            <a:xfrm>
              <a:off x="-412146" y="5011820"/>
              <a:ext cx="3099741" cy="621955"/>
              <a:chOff x="122842" y="2197445"/>
              <a:chExt cx="3099741" cy="621955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22842" y="2197445"/>
                <a:ext cx="942370" cy="621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79"/>
              <p:cNvGrpSpPr/>
              <p:nvPr/>
            </p:nvGrpSpPr>
            <p:grpSpPr>
              <a:xfrm>
                <a:off x="1210962" y="2201297"/>
                <a:ext cx="2011621" cy="440760"/>
                <a:chOff x="9265251" y="3583449"/>
                <a:chExt cx="3106858" cy="369807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9265251" y="3583449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9265251" y="3730251"/>
                  <a:ext cx="3106858" cy="63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265251" y="3877051"/>
                  <a:ext cx="1401161" cy="762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3" name="Isosceles Triangle 102"/>
            <p:cNvSpPr/>
            <p:nvPr/>
          </p:nvSpPr>
          <p:spPr>
            <a:xfrm rot="5400000">
              <a:off x="864044" y="2487168"/>
              <a:ext cx="457200" cy="30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-51998" y="3683994"/>
              <a:ext cx="210714" cy="1404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5400000">
              <a:off x="-51998" y="4474827"/>
              <a:ext cx="210714" cy="1404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-51998" y="5222411"/>
              <a:ext cx="210714" cy="1404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Mock-up 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1217612" y="2362200"/>
            <a:ext cx="3657600" cy="1138773"/>
            <a:chOff x="1065212" y="2641600"/>
            <a:chExt cx="3657600" cy="1138773"/>
          </a:xfrm>
        </p:grpSpPr>
        <p:sp>
          <p:nvSpPr>
            <p:cNvPr id="98" name="TextBox 97"/>
            <p:cNvSpPr txBox="1"/>
            <p:nvPr/>
          </p:nvSpPr>
          <p:spPr>
            <a:xfrm flipH="1">
              <a:off x="1065212" y="2641600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10800000">
              <a:off x="3656012" y="309880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flipH="1">
            <a:off x="8624252" y="3206889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7237412" y="3671123"/>
            <a:ext cx="12192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2"/>
          <p:cNvGrpSpPr/>
          <p:nvPr/>
        </p:nvGrpSpPr>
        <p:grpSpPr>
          <a:xfrm>
            <a:off x="1217612" y="4286667"/>
            <a:ext cx="3657600" cy="1138773"/>
            <a:chOff x="1065212" y="2641600"/>
            <a:chExt cx="3657600" cy="1138773"/>
          </a:xfrm>
        </p:grpSpPr>
        <p:sp>
          <p:nvSpPr>
            <p:cNvPr id="72" name="TextBox 71"/>
            <p:cNvSpPr txBox="1"/>
            <p:nvPr/>
          </p:nvSpPr>
          <p:spPr>
            <a:xfrm flipH="1">
              <a:off x="1065212" y="2641600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rot="10800000">
              <a:off x="3656012" y="309880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4293044" y="1459992"/>
            <a:ext cx="6652526" cy="5601982"/>
            <a:chOff x="0" y="1447800"/>
            <a:chExt cx="6652526" cy="5601982"/>
          </a:xfrm>
        </p:grpSpPr>
        <p:sp>
          <p:nvSpPr>
            <p:cNvPr id="127" name="Freeform 126"/>
            <p:cNvSpPr/>
            <p:nvPr/>
          </p:nvSpPr>
          <p:spPr>
            <a:xfrm>
              <a:off x="0" y="1447800"/>
              <a:ext cx="6652526" cy="560198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605611 h 4570868"/>
                <a:gd name="connsiteX1" fmla="*/ 2094677 w 6861946"/>
                <a:gd name="connsiteY1" fmla="*/ 4570868 h 4570868"/>
                <a:gd name="connsiteX2" fmla="*/ 5946377 w 6861946"/>
                <a:gd name="connsiteY2" fmla="*/ 4468170 h 4570868"/>
                <a:gd name="connsiteX3" fmla="*/ 6861946 w 6861946"/>
                <a:gd name="connsiteY3" fmla="*/ 2454019 h 4570868"/>
                <a:gd name="connsiteX4" fmla="*/ 3459383 w 6861946"/>
                <a:gd name="connsiteY4" fmla="*/ 0 h 4570868"/>
                <a:gd name="connsiteX5" fmla="*/ 3473161 w 6861946"/>
                <a:gd name="connsiteY5" fmla="*/ 537163 h 4570868"/>
                <a:gd name="connsiteX6" fmla="*/ 3445600 w 6861946"/>
                <a:gd name="connsiteY6" fmla="*/ 1690624 h 4570868"/>
                <a:gd name="connsiteX7" fmla="*/ 3463215 w 6861946"/>
                <a:gd name="connsiteY7" fmla="*/ 3210812 h 4570868"/>
                <a:gd name="connsiteX8" fmla="*/ 3412266 w 6861946"/>
                <a:gd name="connsiteY8" fmla="*/ 3518818 h 4570868"/>
                <a:gd name="connsiteX9" fmla="*/ 3032691 w 6861946"/>
                <a:gd name="connsiteY9" fmla="*/ 3668969 h 4570868"/>
                <a:gd name="connsiteX10" fmla="*/ 1513443 w 6861946"/>
                <a:gd name="connsiteY10" fmla="*/ 3613263 h 4570868"/>
                <a:gd name="connsiteX11" fmla="*/ 0 w 6861946"/>
                <a:gd name="connsiteY11" fmla="*/ 3605611 h 4570868"/>
                <a:gd name="connsiteX0" fmla="*/ 0 w 6861946"/>
                <a:gd name="connsiteY0" fmla="*/ 3613615 h 4578872"/>
                <a:gd name="connsiteX1" fmla="*/ 2094677 w 6861946"/>
                <a:gd name="connsiteY1" fmla="*/ 4578872 h 4578872"/>
                <a:gd name="connsiteX2" fmla="*/ 5946377 w 6861946"/>
                <a:gd name="connsiteY2" fmla="*/ 4476174 h 4578872"/>
                <a:gd name="connsiteX3" fmla="*/ 6861946 w 6861946"/>
                <a:gd name="connsiteY3" fmla="*/ 2462023 h 4578872"/>
                <a:gd name="connsiteX4" fmla="*/ 3493267 w 6861946"/>
                <a:gd name="connsiteY4" fmla="*/ 0 h 4578872"/>
                <a:gd name="connsiteX5" fmla="*/ 3473161 w 6861946"/>
                <a:gd name="connsiteY5" fmla="*/ 545167 h 4578872"/>
                <a:gd name="connsiteX6" fmla="*/ 3445600 w 6861946"/>
                <a:gd name="connsiteY6" fmla="*/ 1698628 h 4578872"/>
                <a:gd name="connsiteX7" fmla="*/ 3463215 w 6861946"/>
                <a:gd name="connsiteY7" fmla="*/ 3218816 h 4578872"/>
                <a:gd name="connsiteX8" fmla="*/ 3412266 w 6861946"/>
                <a:gd name="connsiteY8" fmla="*/ 3526822 h 4578872"/>
                <a:gd name="connsiteX9" fmla="*/ 3032691 w 6861946"/>
                <a:gd name="connsiteY9" fmla="*/ 3676973 h 4578872"/>
                <a:gd name="connsiteX10" fmla="*/ 1513443 w 6861946"/>
                <a:gd name="connsiteY10" fmla="*/ 3621267 h 4578872"/>
                <a:gd name="connsiteX11" fmla="*/ 0 w 6861946"/>
                <a:gd name="connsiteY11" fmla="*/ 3613615 h 4578872"/>
                <a:gd name="connsiteX0" fmla="*/ 0 w 6861946"/>
                <a:gd name="connsiteY0" fmla="*/ 3624821 h 4590078"/>
                <a:gd name="connsiteX1" fmla="*/ 2094677 w 6861946"/>
                <a:gd name="connsiteY1" fmla="*/ 4590078 h 4590078"/>
                <a:gd name="connsiteX2" fmla="*/ 5946377 w 6861946"/>
                <a:gd name="connsiteY2" fmla="*/ 4487380 h 4590078"/>
                <a:gd name="connsiteX3" fmla="*/ 6861946 w 6861946"/>
                <a:gd name="connsiteY3" fmla="*/ 2473229 h 4590078"/>
                <a:gd name="connsiteX4" fmla="*/ 3456614 w 6861946"/>
                <a:gd name="connsiteY4" fmla="*/ 0 h 4590078"/>
                <a:gd name="connsiteX5" fmla="*/ 3473161 w 6861946"/>
                <a:gd name="connsiteY5" fmla="*/ 556373 h 4590078"/>
                <a:gd name="connsiteX6" fmla="*/ 3445600 w 6861946"/>
                <a:gd name="connsiteY6" fmla="*/ 1709834 h 4590078"/>
                <a:gd name="connsiteX7" fmla="*/ 3463215 w 6861946"/>
                <a:gd name="connsiteY7" fmla="*/ 3230022 h 4590078"/>
                <a:gd name="connsiteX8" fmla="*/ 3412266 w 6861946"/>
                <a:gd name="connsiteY8" fmla="*/ 3538028 h 4590078"/>
                <a:gd name="connsiteX9" fmla="*/ 3032691 w 6861946"/>
                <a:gd name="connsiteY9" fmla="*/ 3688179 h 4590078"/>
                <a:gd name="connsiteX10" fmla="*/ 1513443 w 6861946"/>
                <a:gd name="connsiteY10" fmla="*/ 3632473 h 4590078"/>
                <a:gd name="connsiteX11" fmla="*/ 0 w 6861946"/>
                <a:gd name="connsiteY11" fmla="*/ 3624821 h 45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946" h="4590078">
                  <a:moveTo>
                    <a:pt x="0" y="3624821"/>
                  </a:moveTo>
                  <a:lnTo>
                    <a:pt x="2094677" y="4590078"/>
                  </a:lnTo>
                  <a:lnTo>
                    <a:pt x="5946377" y="4487380"/>
                  </a:lnTo>
                  <a:lnTo>
                    <a:pt x="6861946" y="2473229"/>
                  </a:lnTo>
                  <a:lnTo>
                    <a:pt x="3456614" y="0"/>
                  </a:lnTo>
                  <a:cubicBezTo>
                    <a:pt x="3457205" y="87395"/>
                    <a:pt x="3468417" y="396590"/>
                    <a:pt x="3473161" y="556373"/>
                  </a:cubicBezTo>
                  <a:cubicBezTo>
                    <a:pt x="3471421" y="942992"/>
                    <a:pt x="3447340" y="1323215"/>
                    <a:pt x="3445600" y="1709834"/>
                  </a:cubicBezTo>
                  <a:lnTo>
                    <a:pt x="3463215" y="3230022"/>
                  </a:lnTo>
                  <a:lnTo>
                    <a:pt x="3412266" y="3538028"/>
                  </a:lnTo>
                  <a:cubicBezTo>
                    <a:pt x="3404805" y="3640464"/>
                    <a:pt x="3284312" y="3673459"/>
                    <a:pt x="3032691" y="3688179"/>
                  </a:cubicBezTo>
                  <a:cubicBezTo>
                    <a:pt x="2516412" y="3649814"/>
                    <a:pt x="2019859" y="3651042"/>
                    <a:pt x="1513443" y="3632473"/>
                  </a:cubicBezTo>
                  <a:cubicBezTo>
                    <a:pt x="884653" y="3587797"/>
                    <a:pt x="504481" y="3627372"/>
                    <a:pt x="0" y="36248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5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0" y="1447800"/>
              <a:ext cx="3352800" cy="441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2840" y="1569945"/>
              <a:ext cx="1219463" cy="3350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52876" y="1572491"/>
              <a:ext cx="1780572" cy="332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65"/>
            <p:cNvGrpSpPr/>
            <p:nvPr/>
          </p:nvGrpSpPr>
          <p:grpSpPr>
            <a:xfrm>
              <a:off x="122843" y="2026235"/>
              <a:ext cx="3095845" cy="869365"/>
              <a:chOff x="122843" y="2026235"/>
              <a:chExt cx="3060730" cy="869365"/>
            </a:xfrm>
          </p:grpSpPr>
          <p:grpSp>
            <p:nvGrpSpPr>
              <p:cNvPr id="153" name="Group 60"/>
              <p:cNvGrpSpPr/>
              <p:nvPr/>
            </p:nvGrpSpPr>
            <p:grpSpPr>
              <a:xfrm>
                <a:off x="12284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Isosceles Triangle 157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61"/>
              <p:cNvGrpSpPr/>
              <p:nvPr/>
            </p:nvGrpSpPr>
            <p:grpSpPr>
              <a:xfrm>
                <a:off x="170780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Isosceles Triangle 155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2" name="Group 66"/>
            <p:cNvGrpSpPr/>
            <p:nvPr/>
          </p:nvGrpSpPr>
          <p:grpSpPr>
            <a:xfrm>
              <a:off x="122843" y="2976195"/>
              <a:ext cx="3095845" cy="869365"/>
              <a:chOff x="122843" y="2026235"/>
              <a:chExt cx="3060730" cy="869365"/>
            </a:xfrm>
          </p:grpSpPr>
          <p:grpSp>
            <p:nvGrpSpPr>
              <p:cNvPr id="147" name="Group 67"/>
              <p:cNvGrpSpPr/>
              <p:nvPr/>
            </p:nvGrpSpPr>
            <p:grpSpPr>
              <a:xfrm>
                <a:off x="12284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Isosceles Triangle 151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68"/>
              <p:cNvGrpSpPr/>
              <p:nvPr/>
            </p:nvGrpSpPr>
            <p:grpSpPr>
              <a:xfrm>
                <a:off x="170780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Isosceles Triangle 149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3" name="Group 73"/>
            <p:cNvGrpSpPr/>
            <p:nvPr/>
          </p:nvGrpSpPr>
          <p:grpSpPr>
            <a:xfrm>
              <a:off x="122843" y="3926155"/>
              <a:ext cx="3095845" cy="869365"/>
              <a:chOff x="122843" y="2026235"/>
              <a:chExt cx="3060730" cy="869365"/>
            </a:xfrm>
          </p:grpSpPr>
          <p:grpSp>
            <p:nvGrpSpPr>
              <p:cNvPr id="141" name="Group 74"/>
              <p:cNvGrpSpPr/>
              <p:nvPr/>
            </p:nvGrpSpPr>
            <p:grpSpPr>
              <a:xfrm>
                <a:off x="12284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Isosceles Triangle 145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75"/>
              <p:cNvGrpSpPr/>
              <p:nvPr/>
            </p:nvGrpSpPr>
            <p:grpSpPr>
              <a:xfrm>
                <a:off x="170780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Isosceles Triangle 143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4" name="Group 80"/>
            <p:cNvGrpSpPr/>
            <p:nvPr/>
          </p:nvGrpSpPr>
          <p:grpSpPr>
            <a:xfrm>
              <a:off x="122843" y="4876115"/>
              <a:ext cx="3095845" cy="869365"/>
              <a:chOff x="122843" y="2026235"/>
              <a:chExt cx="3060730" cy="869365"/>
            </a:xfrm>
          </p:grpSpPr>
          <p:grpSp>
            <p:nvGrpSpPr>
              <p:cNvPr id="135" name="Group 81"/>
              <p:cNvGrpSpPr/>
              <p:nvPr/>
            </p:nvGrpSpPr>
            <p:grpSpPr>
              <a:xfrm>
                <a:off x="12284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Isosceles Triangle 139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82"/>
              <p:cNvGrpSpPr/>
              <p:nvPr/>
            </p:nvGrpSpPr>
            <p:grpSpPr>
              <a:xfrm>
                <a:off x="1707803" y="2026235"/>
                <a:ext cx="1475770" cy="869365"/>
                <a:chOff x="122843" y="2026235"/>
                <a:chExt cx="1475770" cy="869365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122843" y="2026235"/>
                  <a:ext cx="1475770" cy="86936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Isosceles Triangle 137"/>
                <p:cNvSpPr/>
                <p:nvPr/>
              </p:nvSpPr>
              <p:spPr>
                <a:xfrm rot="5400000">
                  <a:off x="727193" y="2371894"/>
                  <a:ext cx="267071" cy="178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List Mock-up 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1217612" y="2362200"/>
            <a:ext cx="3657600" cy="1138773"/>
            <a:chOff x="1065212" y="2641600"/>
            <a:chExt cx="3657600" cy="1138773"/>
          </a:xfrm>
        </p:grpSpPr>
        <p:sp>
          <p:nvSpPr>
            <p:cNvPr id="98" name="TextBox 97"/>
            <p:cNvSpPr txBox="1"/>
            <p:nvPr/>
          </p:nvSpPr>
          <p:spPr>
            <a:xfrm flipH="1">
              <a:off x="1065212" y="2641600"/>
              <a:ext cx="24755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10800000">
              <a:off x="3656012" y="3098800"/>
              <a:ext cx="1066800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flipH="1">
            <a:off x="8624252" y="2975241"/>
            <a:ext cx="24755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7237412" y="3439475"/>
            <a:ext cx="1219200" cy="1588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6468</TotalTime>
  <Words>484</Words>
  <Application>Microsoft Office PowerPoint</Application>
  <PresentationFormat>Custom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Thirsty Trails Mock-up PowerPoint Template</vt:lpstr>
      <vt:lpstr>Site Map Mock-up </vt:lpstr>
      <vt:lpstr>Service Mock-up </vt:lpstr>
      <vt:lpstr>Product List Mock-up </vt:lpstr>
      <vt:lpstr>Shopping Cart Mock-up </vt:lpstr>
      <vt:lpstr>Shopping Cart List Mock-up </vt:lpstr>
      <vt:lpstr>Pricing Plans Mock-up </vt:lpstr>
      <vt:lpstr>Video Mock-up </vt:lpstr>
      <vt:lpstr>Video List Mock-up </vt:lpstr>
      <vt:lpstr>Form Mock-up </vt:lpstr>
      <vt:lpstr>Blog Mock-up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Kamy Leeret</cp:lastModifiedBy>
  <cp:revision>95</cp:revision>
  <dcterms:created xsi:type="dcterms:W3CDTF">2013-09-12T13:05:01Z</dcterms:created>
  <dcterms:modified xsi:type="dcterms:W3CDTF">2020-03-15T14:20:44Z</dcterms:modified>
</cp:coreProperties>
</file>