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1690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CFE-7A45-4266-83D3-9589F602748B}" type="datetimeFigureOut">
              <a:rPr lang="ko-KR" altLang="en-US" smtClean="0"/>
              <a:t>2013-07-14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2121-4646-4279-9D27-B129ADD3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3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CFE-7A45-4266-83D3-9589F602748B}" type="datetimeFigureOut">
              <a:rPr lang="ko-KR" altLang="en-US" smtClean="0"/>
              <a:t>2013-07-14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2121-4646-4279-9D27-B129ADD3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3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CFE-7A45-4266-83D3-9589F602748B}" type="datetimeFigureOut">
              <a:rPr lang="ko-KR" altLang="en-US" smtClean="0"/>
              <a:t>2013-07-14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2121-4646-4279-9D27-B129ADD3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9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CFE-7A45-4266-83D3-9589F602748B}" type="datetimeFigureOut">
              <a:rPr lang="ko-KR" altLang="en-US" smtClean="0"/>
              <a:t>2013-07-14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2121-4646-4279-9D27-B129ADD3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2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CFE-7A45-4266-83D3-9589F602748B}" type="datetimeFigureOut">
              <a:rPr lang="ko-KR" altLang="en-US" smtClean="0"/>
              <a:t>2013-07-14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2121-4646-4279-9D27-B129ADD3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47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CFE-7A45-4266-83D3-9589F602748B}" type="datetimeFigureOut">
              <a:rPr lang="ko-KR" altLang="en-US" smtClean="0"/>
              <a:t>2013-07-14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2121-4646-4279-9D27-B129ADD3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CFE-7A45-4266-83D3-9589F602748B}" type="datetimeFigureOut">
              <a:rPr lang="ko-KR" altLang="en-US" smtClean="0"/>
              <a:t>2013-07-14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2121-4646-4279-9D27-B129ADD3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3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CFE-7A45-4266-83D3-9589F602748B}" type="datetimeFigureOut">
              <a:rPr lang="ko-KR" altLang="en-US" smtClean="0"/>
              <a:t>2013-07-14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2121-4646-4279-9D27-B129ADD3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8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CFE-7A45-4266-83D3-9589F602748B}" type="datetimeFigureOut">
              <a:rPr lang="ko-KR" altLang="en-US" smtClean="0"/>
              <a:t>2013-07-14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2121-4646-4279-9D27-B129ADD3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68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CFE-7A45-4266-83D3-9589F602748B}" type="datetimeFigureOut">
              <a:rPr lang="ko-KR" altLang="en-US" smtClean="0"/>
              <a:t>2013-07-14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2121-4646-4279-9D27-B129ADD3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3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CFE-7A45-4266-83D3-9589F602748B}" type="datetimeFigureOut">
              <a:rPr lang="ko-KR" altLang="en-US" smtClean="0"/>
              <a:t>2013-07-14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2121-4646-4279-9D27-B129ADD3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8ECFE-7A45-4266-83D3-9589F602748B}" type="datetimeFigureOut">
              <a:rPr lang="ko-KR" altLang="en-US" smtClean="0"/>
              <a:t>2013-07-14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2121-4646-4279-9D27-B129ADD30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1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10" t="19936" r="60939" b="34679"/>
          <a:stretch/>
        </p:blipFill>
        <p:spPr>
          <a:xfrm>
            <a:off x="167640" y="491196"/>
            <a:ext cx="11810999" cy="55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1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0728" t="24815" r="14299" b="28518"/>
          <a:stretch/>
        </p:blipFill>
        <p:spPr>
          <a:xfrm>
            <a:off x="441960" y="518160"/>
            <a:ext cx="1139952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8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85614" t="24815" r="1096" b="28518"/>
          <a:stretch/>
        </p:blipFill>
        <p:spPr>
          <a:xfrm>
            <a:off x="487680" y="701040"/>
            <a:ext cx="233172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6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sangsoo kim</dc:creator>
  <cp:lastModifiedBy>sangsoo kim</cp:lastModifiedBy>
  <cp:revision>1</cp:revision>
  <dcterms:created xsi:type="dcterms:W3CDTF">2013-07-14T02:07:41Z</dcterms:created>
  <dcterms:modified xsi:type="dcterms:W3CDTF">2013-07-14T02:07:47Z</dcterms:modified>
</cp:coreProperties>
</file>