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772400" cy="10058400"/>
  <p:notesSz cx="6858000" cy="91440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A7DD"/>
    <a:srgbClr val="EC1A23"/>
    <a:srgbClr val="EF1522"/>
    <a:srgbClr val="E62F33"/>
    <a:srgbClr val="808285"/>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2982" y="84"/>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FAE4F3-EDF2-48FA-83D0-78184B3DA1A1}" type="datetimeFigureOut">
              <a:rPr lang="en-US" smtClean="0"/>
              <a:pPr/>
              <a:t>11/16/2020</a:t>
            </a:fld>
            <a:endParaRPr lang="en-US"/>
          </a:p>
        </p:txBody>
      </p:sp>
      <p:sp>
        <p:nvSpPr>
          <p:cNvPr id="4" name="Slide Image Placeholder 3"/>
          <p:cNvSpPr>
            <a:spLocks noGrp="1" noRot="1" noChangeAspect="1"/>
          </p:cNvSpPr>
          <p:nvPr>
            <p:ph type="sldImg" idx="2"/>
          </p:nvPr>
        </p:nvSpPr>
        <p:spPr>
          <a:xfrm>
            <a:off x="2103438" y="685800"/>
            <a:ext cx="2651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38FEEA-8DF4-436B-9C74-CA35AEC2BB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38FEEA-8DF4-436B-9C74-CA35AEC2BBB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6"/>
            <a:ext cx="6606540" cy="2156036"/>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4"/>
            <a:ext cx="1748790" cy="85822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4"/>
            <a:ext cx="5116830" cy="85822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2"/>
            <a:ext cx="3432810" cy="6638079"/>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2"/>
            <a:ext cx="3432810" cy="6638079"/>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8" cy="938318"/>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8" cy="579522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1" y="400474"/>
            <a:ext cx="2557066" cy="170434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038793" y="400474"/>
            <a:ext cx="4344988" cy="8584566"/>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1" y="2104814"/>
            <a:ext cx="2557066" cy="6880226"/>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1"/>
            <a:ext cx="4663440" cy="831216"/>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523445" y="898736"/>
            <a:ext cx="4663440" cy="60350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a:p>
        </p:txBody>
      </p:sp>
      <p:sp>
        <p:nvSpPr>
          <p:cNvPr id="4" name="Text Placeholder 3"/>
          <p:cNvSpPr>
            <a:spLocks noGrp="1"/>
          </p:cNvSpPr>
          <p:nvPr>
            <p:ph type="body" sz="half" idx="2"/>
          </p:nvPr>
        </p:nvSpPr>
        <p:spPr>
          <a:xfrm>
            <a:off x="1523445" y="7872097"/>
            <a:ext cx="4663440" cy="1180464"/>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43E5B-6531-4F74-85AE-03CD0E0C6616}" type="datetimeFigureOut">
              <a:rPr lang="en-US" smtClean="0"/>
              <a:pPr/>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8EE58-1C48-4264-8769-B96B297125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101882" tIns="50941" rIns="101882" bIns="50941" rtlCol="0" anchor="ctr">
            <a:normAutofit/>
          </a:bodyPr>
          <a:lstStyle/>
          <a:p>
            <a:r>
              <a:rPr lang="en-US"/>
              <a:t>Click to edit Master title style</a:t>
            </a:r>
          </a:p>
        </p:txBody>
      </p:sp>
      <p:sp>
        <p:nvSpPr>
          <p:cNvPr id="3" name="Text Placeholder 2"/>
          <p:cNvSpPr>
            <a:spLocks noGrp="1"/>
          </p:cNvSpPr>
          <p:nvPr>
            <p:ph type="body" idx="1"/>
          </p:nvPr>
        </p:nvSpPr>
        <p:spPr>
          <a:xfrm>
            <a:off x="388620" y="2346962"/>
            <a:ext cx="6995160" cy="6638079"/>
          </a:xfrm>
          <a:prstGeom prst="rect">
            <a:avLst/>
          </a:prstGeom>
        </p:spPr>
        <p:txBody>
          <a:bodyPr vert="horz" lIns="101882" tIns="50941" rIns="101882" bIns="509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8620" y="9322648"/>
            <a:ext cx="1813560" cy="535516"/>
          </a:xfrm>
          <a:prstGeom prst="rect">
            <a:avLst/>
          </a:prstGeom>
        </p:spPr>
        <p:txBody>
          <a:bodyPr vert="horz" lIns="101882" tIns="50941" rIns="101882" bIns="50941" rtlCol="0" anchor="ctr"/>
          <a:lstStyle>
            <a:lvl1pPr algn="l">
              <a:defRPr sz="1300">
                <a:solidFill>
                  <a:schemeClr val="tx1">
                    <a:tint val="75000"/>
                  </a:schemeClr>
                </a:solidFill>
              </a:defRPr>
            </a:lvl1pPr>
          </a:lstStyle>
          <a:p>
            <a:fld id="{85E43E5B-6531-4F74-85AE-03CD0E0C6616}" type="datetimeFigureOut">
              <a:rPr lang="en-US" smtClean="0"/>
              <a:pPr/>
              <a:t>11/16/2020</a:t>
            </a:fld>
            <a:endParaRPr lang="en-US"/>
          </a:p>
        </p:txBody>
      </p:sp>
      <p:sp>
        <p:nvSpPr>
          <p:cNvPr id="5" name="Footer Placeholder 4"/>
          <p:cNvSpPr>
            <a:spLocks noGrp="1"/>
          </p:cNvSpPr>
          <p:nvPr>
            <p:ph type="ftr" sz="quarter" idx="3"/>
          </p:nvPr>
        </p:nvSpPr>
        <p:spPr>
          <a:xfrm>
            <a:off x="2655570" y="9322648"/>
            <a:ext cx="2461260" cy="535516"/>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8"/>
            <a:ext cx="1813560" cy="535516"/>
          </a:xfrm>
          <a:prstGeom prst="rect">
            <a:avLst/>
          </a:prstGeom>
        </p:spPr>
        <p:txBody>
          <a:bodyPr vert="horz" lIns="101882" tIns="50941" rIns="101882" bIns="50941" rtlCol="0" anchor="ctr"/>
          <a:lstStyle>
            <a:lvl1pPr algn="r">
              <a:defRPr sz="1300">
                <a:solidFill>
                  <a:schemeClr val="tx1">
                    <a:tint val="75000"/>
                  </a:schemeClr>
                </a:solidFill>
              </a:defRPr>
            </a:lvl1pPr>
          </a:lstStyle>
          <a:p>
            <a:fld id="{D368EE58-1C48-4264-8769-B96B297125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2C5692-F8EF-4FC2-85FE-7EDC6A6EF8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26" name="TextBox 25"/>
          <p:cNvSpPr txBox="1"/>
          <p:nvPr/>
        </p:nvSpPr>
        <p:spPr>
          <a:xfrm>
            <a:off x="685800" y="3326309"/>
            <a:ext cx="6417951" cy="3231654"/>
          </a:xfrm>
          <a:prstGeom prst="rect">
            <a:avLst/>
          </a:prstGeom>
          <a:noFill/>
        </p:spPr>
        <p:txBody>
          <a:bodyPr wrap="square" rtlCol="0">
            <a:spAutoFit/>
          </a:bodyPr>
          <a:lstStyle/>
          <a:p>
            <a:pPr algn="just"/>
            <a:r>
              <a:rPr lang="en-US" sz="1200" dirty="0">
                <a:solidFill>
                  <a:schemeClr val="tx1">
                    <a:lumMod val="65000"/>
                    <a:lumOff val="35000"/>
                  </a:schemeClr>
                </a:solidFill>
                <a:latin typeface="HelveticaNeueLT Std Lt" panose="020B0403020202020204" pitchFamily="34" charset="0"/>
              </a:rPr>
              <a:t>All this mistaken idea of denouncing pleasure and praising pain was born and I will give you a complete account of the system, and expound the actual teachings of the great explorer of the truth, the master-builder of human happiness. </a:t>
            </a:r>
          </a:p>
          <a:p>
            <a:pPr algn="just"/>
            <a:endParaRPr lang="en-US" sz="1200" dirty="0">
              <a:solidFill>
                <a:schemeClr val="tx1">
                  <a:lumMod val="65000"/>
                  <a:lumOff val="35000"/>
                </a:schemeClr>
              </a:solidFill>
              <a:latin typeface="HelveticaNeueLT Std Lt" panose="020B0403020202020204" pitchFamily="34" charset="0"/>
            </a:endParaRPr>
          </a:p>
          <a:p>
            <a:pPr algn="just"/>
            <a:r>
              <a:rPr lang="en-US" sz="1200" dirty="0">
                <a:solidFill>
                  <a:schemeClr val="tx1">
                    <a:lumMod val="65000"/>
                    <a:lumOff val="35000"/>
                  </a:schemeClr>
                </a:solidFill>
                <a:latin typeface="HelveticaNeueLT Std Lt" panose="020B0403020202020204" pitchFamily="34" charset="0"/>
              </a:rPr>
              <a:t>No one rejects, dislikes, or avoids pleasure itself, because it is pleasure, but because those who do not know how to pursue pleasure rationally encounter consequences that are extremely painful. Nor again is there anyone who loves or pursues or desires to obtain pain of itself, because it is pain, but because occasionally circumstances occur in which toil and pain can procure him some great pleasure. </a:t>
            </a:r>
          </a:p>
          <a:p>
            <a:pPr algn="just"/>
            <a:endParaRPr lang="en-US" sz="1200" dirty="0">
              <a:solidFill>
                <a:schemeClr val="tx1">
                  <a:lumMod val="65000"/>
                  <a:lumOff val="35000"/>
                </a:schemeClr>
              </a:solidFill>
              <a:latin typeface="HelveticaNeueLT Std Lt" panose="020B0403020202020204" pitchFamily="34" charset="0"/>
            </a:endParaRPr>
          </a:p>
          <a:p>
            <a:pPr algn="just"/>
            <a:endParaRPr lang="en-US" sz="1200" dirty="0">
              <a:solidFill>
                <a:schemeClr val="tx1">
                  <a:lumMod val="65000"/>
                  <a:lumOff val="35000"/>
                </a:schemeClr>
              </a:solidFill>
              <a:latin typeface="HelveticaNeueLT Std Lt" panose="020B0403020202020204" pitchFamily="34" charset="0"/>
            </a:endParaRPr>
          </a:p>
          <a:p>
            <a:pPr algn="just"/>
            <a:endParaRPr lang="en-US" sz="1200" dirty="0">
              <a:solidFill>
                <a:schemeClr val="tx1">
                  <a:lumMod val="65000"/>
                  <a:lumOff val="35000"/>
                </a:schemeClr>
              </a:solidFill>
              <a:latin typeface="HelveticaNeueLT Std Lt" panose="020B0403020202020204" pitchFamily="34" charset="0"/>
            </a:endParaRPr>
          </a:p>
          <a:p>
            <a:pPr algn="just"/>
            <a:endParaRPr lang="en-US" sz="1200" dirty="0">
              <a:solidFill>
                <a:schemeClr val="tx1">
                  <a:lumMod val="65000"/>
                  <a:lumOff val="35000"/>
                </a:schemeClr>
              </a:solidFill>
              <a:latin typeface="HelveticaNeueLT Std Lt" panose="020B0403020202020204" pitchFamily="34" charset="0"/>
            </a:endParaRPr>
          </a:p>
          <a:p>
            <a:pPr algn="just"/>
            <a:r>
              <a:rPr lang="en-US" sz="1200" dirty="0">
                <a:solidFill>
                  <a:schemeClr val="tx1">
                    <a:lumMod val="65000"/>
                    <a:lumOff val="35000"/>
                  </a:schemeClr>
                </a:solidFill>
                <a:latin typeface="HelveticaNeueLT Std Lt" panose="020B0403020202020204" pitchFamily="34" charset="0"/>
              </a:rPr>
              <a:t>To take a trivial example, which of us ever undertakes laborious physical exercise, except to obtain some advantage from it? But who has any right to find fault with a man who chooses to enjoy a pleasure that has no annoying consequences, or one who avoids a pain that produces no resultant pleasure?</a:t>
            </a:r>
          </a:p>
        </p:txBody>
      </p:sp>
      <p:pic>
        <p:nvPicPr>
          <p:cNvPr id="18" name="Picture 17" descr="Screenshot_19.png"/>
          <p:cNvPicPr>
            <a:picLocks noChangeAspect="1"/>
          </p:cNvPicPr>
          <p:nvPr/>
        </p:nvPicPr>
        <p:blipFill>
          <a:blip r:embed="rId4"/>
          <a:stretch>
            <a:fillRect/>
          </a:stretch>
        </p:blipFill>
        <p:spPr>
          <a:xfrm>
            <a:off x="604375" y="6755309"/>
            <a:ext cx="1986238" cy="757343"/>
          </a:xfrm>
          <a:prstGeom prst="rect">
            <a:avLst/>
          </a:prstGeom>
        </p:spPr>
      </p:pic>
      <p:sp>
        <p:nvSpPr>
          <p:cNvPr id="25" name="TextBox 24"/>
          <p:cNvSpPr txBox="1"/>
          <p:nvPr/>
        </p:nvSpPr>
        <p:spPr>
          <a:xfrm>
            <a:off x="685800" y="5280422"/>
            <a:ext cx="3323346" cy="307777"/>
          </a:xfrm>
          <a:prstGeom prst="rect">
            <a:avLst/>
          </a:prstGeom>
          <a:noFill/>
        </p:spPr>
        <p:txBody>
          <a:bodyPr wrap="none" rtlCol="0">
            <a:spAutoFit/>
          </a:bodyPr>
          <a:lstStyle/>
          <a:p>
            <a:r>
              <a:rPr lang="en-US" sz="1400" b="1" dirty="0">
                <a:latin typeface="Montserrat" pitchFamily="50" charset="0"/>
              </a:rPr>
              <a:t>LOREM IPSUM DOLORS SIT AMET</a:t>
            </a:r>
          </a:p>
        </p:txBody>
      </p:sp>
      <p:sp>
        <p:nvSpPr>
          <p:cNvPr id="27" name="TextBox 26"/>
          <p:cNvSpPr txBox="1"/>
          <p:nvPr/>
        </p:nvSpPr>
        <p:spPr>
          <a:xfrm>
            <a:off x="685800" y="2792909"/>
            <a:ext cx="3323346" cy="307777"/>
          </a:xfrm>
          <a:prstGeom prst="rect">
            <a:avLst/>
          </a:prstGeom>
          <a:noFill/>
        </p:spPr>
        <p:txBody>
          <a:bodyPr wrap="none" rtlCol="0">
            <a:spAutoFit/>
          </a:bodyPr>
          <a:lstStyle/>
          <a:p>
            <a:r>
              <a:rPr lang="en-US" sz="1400" b="1" dirty="0">
                <a:latin typeface="Montserrat" pitchFamily="50" charset="0"/>
              </a:rPr>
              <a:t>LOREM IPSUM DOLORS SIT AMET</a:t>
            </a:r>
          </a:p>
        </p:txBody>
      </p:sp>
      <p:sp>
        <p:nvSpPr>
          <p:cNvPr id="32" name="TextBox 31"/>
          <p:cNvSpPr txBox="1"/>
          <p:nvPr/>
        </p:nvSpPr>
        <p:spPr>
          <a:xfrm>
            <a:off x="685800" y="7388423"/>
            <a:ext cx="1104790" cy="307777"/>
          </a:xfrm>
          <a:prstGeom prst="rect">
            <a:avLst/>
          </a:prstGeom>
          <a:noFill/>
        </p:spPr>
        <p:txBody>
          <a:bodyPr wrap="none" rtlCol="0">
            <a:spAutoFit/>
          </a:bodyPr>
          <a:lstStyle/>
          <a:p>
            <a:r>
              <a:rPr lang="en-US" sz="1400" b="1" dirty="0">
                <a:latin typeface="Montserrat" pitchFamily="50" charset="0"/>
              </a:rPr>
              <a:t>Signature</a:t>
            </a:r>
          </a:p>
        </p:txBody>
      </p:sp>
      <p:sp>
        <p:nvSpPr>
          <p:cNvPr id="5" name="TextBox 4"/>
          <p:cNvSpPr txBox="1"/>
          <p:nvPr/>
        </p:nvSpPr>
        <p:spPr>
          <a:xfrm>
            <a:off x="711558" y="2259509"/>
            <a:ext cx="1369286" cy="276999"/>
          </a:xfrm>
          <a:prstGeom prst="rect">
            <a:avLst/>
          </a:prstGeom>
          <a:noFill/>
        </p:spPr>
        <p:txBody>
          <a:bodyPr wrap="none" rtlCol="0">
            <a:spAutoFit/>
          </a:bodyPr>
          <a:lstStyle/>
          <a:p>
            <a:r>
              <a:rPr lang="en-US" sz="1200" dirty="0">
                <a:latin typeface="Montserrat" panose="00000500000000000000" pitchFamily="50" charset="0"/>
              </a:rPr>
              <a:t>30</a:t>
            </a:r>
            <a:r>
              <a:rPr lang="en-US" sz="1200" baseline="30000" dirty="0">
                <a:latin typeface="Montserrat" panose="00000500000000000000" pitchFamily="50" charset="0"/>
              </a:rPr>
              <a:t>TH</a:t>
            </a:r>
            <a:r>
              <a:rPr lang="en-US" sz="1200" dirty="0">
                <a:latin typeface="Montserrat" panose="00000500000000000000" pitchFamily="50" charset="0"/>
              </a:rPr>
              <a:t>  OCT, 2020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191</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HelveticaNeueLT Std Lt</vt:lpstr>
      <vt:lpstr>Montserrat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ADOBESAJJAD</dc:creator>
  <cp:lastModifiedBy>Md Sajjad Hossain</cp:lastModifiedBy>
  <cp:revision>85</cp:revision>
  <dcterms:created xsi:type="dcterms:W3CDTF">2017-10-06T19:04:46Z</dcterms:created>
  <dcterms:modified xsi:type="dcterms:W3CDTF">2020-11-16T12:34:38Z</dcterms:modified>
</cp:coreProperties>
</file>