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6492"/>
    <p:restoredTop sz="94505"/>
  </p:normalViewPr>
  <p:slideViewPr>
    <p:cSldViewPr snapToGrid="0" snapToObjects="1">
      <p:cViewPr varScale="1">
        <p:scale>
          <a:sx n="67" d="100"/>
          <a:sy n="67" d="100"/>
        </p:scale>
        <p:origin x="18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chemeClr val="lt1"/>
                </a:solidFill>
                <a:latin typeface="Arial" charset="0"/>
                <a:ea typeface="Arial" charset="0"/>
                <a:cs typeface="Arial" charset="0"/>
                <a:sym typeface="Cabin"/>
              </a:rPr>
              <a:t>hip</a:t>
            </a:r>
            <a:endParaRPr lang="en-US"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6" name="TextBox 5"/>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719847"/>
            <a:ext cx="9772499" cy="752920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6284068" y="5516418"/>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a:t>
            </a:r>
            <a:r>
              <a:rPr lang="en-US" sz="3600" u="none" strike="noStrike" cap="none" dirty="0">
                <a:solidFill>
                  <a:srgbClr val="FFFF00"/>
                </a:solidFill>
                <a:latin typeface="Arial" charset="0"/>
                <a:ea typeface="Arial" charset="0"/>
                <a:cs typeface="Arial" charset="0"/>
                <a:sym typeface="Cabin"/>
              </a:rPr>
              <a:t>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719847"/>
            <a:ext cx="9221999" cy="756812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b="1" dirty="0" err="1" smtClean="0">
                <a:solidFill>
                  <a:srgbClr val="FFFF00"/>
                </a:solidFill>
                <a:latin typeface="Courier" charset="0"/>
                <a:ea typeface="Courier" charset="0"/>
                <a:cs typeface="Courier" charset="0"/>
                <a:sym typeface="Cabin"/>
              </a:rPr>
              <a:t>False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class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return</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finally</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None 	</a:t>
            </a:r>
            <a:r>
              <a:rPr lang="de-DE" sz="3200" b="1" dirty="0" err="1" smtClean="0">
                <a:solidFill>
                  <a:srgbClr val="FFFF00"/>
                </a:solidFill>
                <a:latin typeface="Courier" charset="0"/>
                <a:ea typeface="Courier" charset="0"/>
                <a:cs typeface="Courier" charset="0"/>
                <a:sym typeface="Cabin"/>
              </a:rPr>
              <a:t>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lambda</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continue</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True 	</a:t>
            </a:r>
            <a:r>
              <a:rPr lang="de-DE" sz="3200" b="1" dirty="0" err="1" smtClean="0">
                <a:solidFill>
                  <a:srgbClr val="FFFF00"/>
                </a:solidFill>
                <a:latin typeface="Courier" charset="0"/>
                <a:ea typeface="Courier" charset="0"/>
                <a:cs typeface="Courier" charset="0"/>
                <a:sym typeface="Cabin"/>
              </a:rPr>
              <a:t>def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from</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while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nonlocal</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and</a:t>
            </a:r>
            <a:r>
              <a:rPr lang="de-DE" sz="3200" b="1" dirty="0" smtClean="0">
                <a:solidFill>
                  <a:srgbClr val="FFFF00"/>
                </a:solidFill>
                <a:latin typeface="Courier" charset="0"/>
                <a:ea typeface="Courier" charset="0"/>
                <a:cs typeface="Courier" charset="0"/>
                <a:sym typeface="Cabin"/>
              </a:rPr>
              <a:t> 	del 	global 	not 	</a:t>
            </a:r>
            <a:r>
              <a:rPr lang="de-DE" sz="3200" b="1" dirty="0" err="1" smtClean="0">
                <a:solidFill>
                  <a:srgbClr val="FFFF00"/>
                </a:solidFill>
                <a:latin typeface="Courier" charset="0"/>
                <a:ea typeface="Courier" charset="0"/>
                <a:cs typeface="Courier" charset="0"/>
                <a:sym typeface="Cabin"/>
              </a:rPr>
              <a:t>with</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try</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yield</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assert</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import</a:t>
            </a:r>
            <a:r>
              <a:rPr lang="de-DE" sz="3200" b="1"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b="1" dirty="0" smtClean="0">
                <a:solidFill>
                  <a:srgbClr val="FFFF00"/>
                </a:solidFill>
                <a:latin typeface="Courier" charset="0"/>
                <a:ea typeface="Courier" charset="0"/>
                <a:cs typeface="Courier" charset="0"/>
                <a:sym typeface="Cabin"/>
              </a:rPr>
              <a:t>break 	</a:t>
            </a:r>
            <a:r>
              <a:rPr lang="de-DE" sz="3200" b="1" dirty="0" err="1" smtClean="0">
                <a:solidFill>
                  <a:srgbClr val="FFFF00"/>
                </a:solidFill>
                <a:latin typeface="Courier" charset="0"/>
                <a:ea typeface="Courier" charset="0"/>
                <a:cs typeface="Courier" charset="0"/>
                <a:sym typeface="Cabin"/>
              </a:rPr>
              <a:t>except</a:t>
            </a:r>
            <a:r>
              <a:rPr lang="de-DE" sz="3200" b="1" dirty="0" smtClean="0">
                <a:solidFill>
                  <a:srgbClr val="FFFF00"/>
                </a:solidFill>
                <a:latin typeface="Courier" charset="0"/>
                <a:ea typeface="Courier" charset="0"/>
                <a:cs typeface="Courier" charset="0"/>
                <a:sym typeface="Cabin"/>
              </a:rPr>
              <a:t> 	in 		</a:t>
            </a:r>
            <a:r>
              <a:rPr lang="de-DE" sz="3200" b="1" dirty="0" err="1" smtClean="0">
                <a:solidFill>
                  <a:srgbClr val="FFFF00"/>
                </a:solidFill>
                <a:latin typeface="Courier" charset="0"/>
                <a:ea typeface="Courier" charset="0"/>
                <a:cs typeface="Courier" charset="0"/>
                <a:sym typeface="Cabin"/>
              </a:rPr>
              <a:t>raise</a:t>
            </a:r>
            <a:endParaRPr lang="en-US" sz="3200" b="1"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24508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3002751" cy="557631"/>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'Finis</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601631"/>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6235432"/>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86026" y="4202349"/>
            <a:ext cx="2373548" cy="972766"/>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a:t>
            </a:r>
            <a:r>
              <a:rPr lang="en-US" sz="1800">
                <a:solidFill>
                  <a:srgbClr val="FFFFFF"/>
                </a:solidFill>
              </a:rPr>
              <a:t>Information </a:t>
            </a:r>
            <a:r>
              <a:rPr lang="en-US" sz="180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smtClean="0">
                <a:solidFill>
                  <a:srgbClr val="FFFFFF"/>
                </a:solidFill>
              </a:rPr>
              <a:t>…</a:t>
            </a:r>
            <a:endParaRPr lang="en-US"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83270" y="5237008"/>
            <a:ext cx="474975"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3363235" y="6360735"/>
            <a:ext cx="9890036" cy="175213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4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56931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3825016"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2195</Words>
  <Application>Microsoft Macintosh PowerPoint</Application>
  <PresentationFormat>Custom</PresentationFormat>
  <Paragraphs>415</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Cabin</vt:lpstr>
      <vt:lpstr>Courier</vt:lpstr>
      <vt:lpstr>Courier New</vt:lpstr>
      <vt:lpstr>Gill Sans</vt:lpstr>
      <vt:lpstr>Ovo</vt:lpstr>
      <vt:lpstr>ヒラギノ角ゴ ProN W3</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27</cp:revision>
  <dcterms:modified xsi:type="dcterms:W3CDTF">2016-09-07T14:32:17Z</dcterms:modified>
</cp:coreProperties>
</file>