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embeddedFontLst>
    <p:embeddedFont>
      <p:font typeface="고양덕양 B" pitchFamily="2" charset="-127"/>
      <p:regular r:id="rId3"/>
    </p:embeddedFont>
    <p:embeddedFont>
      <p:font typeface="나눔바른고딕" panose="020B0603020101020101" pitchFamily="34" charset="-127"/>
      <p:regular r:id="rId4"/>
      <p:bold r:id="rId5"/>
    </p:embeddedFont>
    <p:embeddedFont>
      <p:font typeface="맑은 고딕" panose="020B0503020000020004" pitchFamily="34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3"/>
    <p:restoredTop sz="94666"/>
  </p:normalViewPr>
  <p:slideViewPr>
    <p:cSldViewPr snapToGrid="0" snapToObjects="1" showGuides="1">
      <p:cViewPr varScale="1">
        <p:scale>
          <a:sx n="89" d="100"/>
          <a:sy n="89" d="100"/>
        </p:scale>
        <p:origin x="176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329F4-5C8F-4042-AB0C-E5E24747B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42D24E-E909-644B-82A0-DDA37FBFA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81405-FE16-B940-BEE3-B0314338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350-C787-0B43-8DCD-2934B392FB11}" type="datetimeFigureOut">
              <a:rPr kumimoji="1" lang="ko-KR" altLang="en-US" smtClean="0"/>
              <a:t>2018. 11. 18.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300F4-3557-FA4F-B7F2-82624C08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18040-A37D-4840-8A60-876F866E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BF2-12B5-504E-A143-C6DD3069B0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041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BFEF2-9622-5945-84A3-9C88AED8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DBE97E-28D5-A449-94DB-36A37FAA3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875A7-C98C-0E4D-BEFD-F4FA1D5A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350-C787-0B43-8DCD-2934B392FB11}" type="datetimeFigureOut">
              <a:rPr kumimoji="1" lang="ko-KR" altLang="en-US" smtClean="0"/>
              <a:t>2018. 11. 18.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3CFAC-9D41-6B4B-9774-7E704EFC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95910-C0B0-294E-A9A2-39352E4B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BF2-12B5-504E-A143-C6DD3069B0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3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5D5BF5-9C85-5A4B-942F-991BA9A15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D21BB-40B4-7A44-9681-5004A1B81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A5CC0-8104-B049-9460-473C7470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350-C787-0B43-8DCD-2934B392FB11}" type="datetimeFigureOut">
              <a:rPr kumimoji="1" lang="ko-KR" altLang="en-US" smtClean="0"/>
              <a:t>2018. 11. 18.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45FC5-B968-5A42-842C-B08DC102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CA9EA-938A-4E42-9DB2-1A197E4B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BF2-12B5-504E-A143-C6DD3069B0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01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C153-4771-F447-8846-4617C71E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E301F-6BBD-6041-BB0A-D46BB740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4CE62-C812-694F-A338-ECC0F69F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350-C787-0B43-8DCD-2934B392FB11}" type="datetimeFigureOut">
              <a:rPr kumimoji="1" lang="ko-KR" altLang="en-US" smtClean="0"/>
              <a:t>2018. 11. 18.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D0272-FB83-9449-B2A9-F9FD10E0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80863-06F2-C14A-B8DB-1F891203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BF2-12B5-504E-A143-C6DD3069B0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748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37D26-0A88-DC41-9527-0DF11A9D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F983FB-83B7-5C4B-B784-FC335C13B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79973-124B-AC47-91E8-14A4485C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350-C787-0B43-8DCD-2934B392FB11}" type="datetimeFigureOut">
              <a:rPr kumimoji="1" lang="ko-KR" altLang="en-US" smtClean="0"/>
              <a:t>2018. 11. 18.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20100-96C6-B742-A3B1-D82A72DA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651D6-4893-AC44-A507-824EFB6D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BF2-12B5-504E-A143-C6DD3069B0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714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A20A3-3137-9F49-A1C1-76D8113A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E85B5-B9B1-C044-936F-6D3D5B27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04576-6DCA-CC4E-94D0-1BDF2C68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70BF2-A576-3C4B-B772-42D99B66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350-C787-0B43-8DCD-2934B392FB11}" type="datetimeFigureOut">
              <a:rPr kumimoji="1" lang="ko-KR" altLang="en-US" smtClean="0"/>
              <a:t>2018. 11. 18.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4535B-309D-7640-A30D-A8195484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C1694-D564-3D4E-96E3-7B4BDB04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BF2-12B5-504E-A143-C6DD3069B0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963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91047-1078-A945-A3A4-E61C91DA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9B3A5-861C-4D46-943D-DD5C4387C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E0C0F-3B07-474B-B154-B02D967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DE4154-2F33-5642-9587-A49E57A8C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9C599-1847-CE41-B30E-56995B044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45D7DE-2EDF-9549-B2FA-53CC91FD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350-C787-0B43-8DCD-2934B392FB11}" type="datetimeFigureOut">
              <a:rPr kumimoji="1" lang="ko-KR" altLang="en-US" smtClean="0"/>
              <a:t>2018. 11. 18.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E3634F-122A-E148-BAC7-AF158639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DCFCE9-D7DC-8245-81A0-D528F109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BF2-12B5-504E-A143-C6DD3069B0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192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89EA-90AE-404F-9357-0F07B857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CC579C-E262-C840-954D-5DD3D662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350-C787-0B43-8DCD-2934B392FB11}" type="datetimeFigureOut">
              <a:rPr kumimoji="1" lang="ko-KR" altLang="en-US" smtClean="0"/>
              <a:t>2018. 11. 18.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676D64-C65E-3345-B72D-A0E77A16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60FF48-CDA7-CF42-9527-0EAA6A0F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BF2-12B5-504E-A143-C6DD3069B0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266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AF4041-2A03-4D46-A85A-DB29FD43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350-C787-0B43-8DCD-2934B392FB11}" type="datetimeFigureOut">
              <a:rPr kumimoji="1" lang="ko-KR" altLang="en-US" smtClean="0"/>
              <a:t>2018. 11. 18.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5F3AAF-C057-084D-AAA7-C3497683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DB542B-6003-804F-8929-48FFA100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BF2-12B5-504E-A143-C6DD3069B0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609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3938E-4C42-814F-A16C-40A3C87A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C18F4-4F18-8E46-AE07-9B89FDD8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10E20-9F96-CB43-B188-4C50A3EEE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F3094-CA9F-1948-AE9D-6C975AA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350-C787-0B43-8DCD-2934B392FB11}" type="datetimeFigureOut">
              <a:rPr kumimoji="1" lang="ko-KR" altLang="en-US" smtClean="0"/>
              <a:t>2018. 11. 18.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BC8BD6-1332-FD41-B528-D2A54356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098094-19C1-AB4D-8C06-58C72270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BF2-12B5-504E-A143-C6DD3069B0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11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462BE-B526-7846-86E4-76EB85BE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90599C-CC43-5846-9676-7CC526273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31228A-A9A2-934F-8E9E-10D7E7653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6894C-8A8C-6A4C-97C6-0E753FCD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350-C787-0B43-8DCD-2934B392FB11}" type="datetimeFigureOut">
              <a:rPr kumimoji="1" lang="ko-KR" altLang="en-US" smtClean="0"/>
              <a:t>2018. 11. 18.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7729D-0730-394E-941C-E50127A0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CA28C-8A65-B24E-A3A2-4F8115F3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BF2-12B5-504E-A143-C6DD3069B0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66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5A2426-3A05-A94E-BF86-B0E78973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D7B0B-F74E-4049-8E17-B53FD3441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6AA64-6E33-254C-BC21-2FE06B39B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92350-C787-0B43-8DCD-2934B392FB11}" type="datetimeFigureOut">
              <a:rPr kumimoji="1" lang="ko-KR" altLang="en-US" smtClean="0"/>
              <a:t>2018. 11. 18.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F1E91-4401-E14E-8E5B-026A682F4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4F641-8E76-954F-B6CF-22B9F75A3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09BF2-12B5-504E-A143-C6DD3069B0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58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oddler's standing in front of beige concrete stair">
            <a:extLst>
              <a:ext uri="{FF2B5EF4-FFF2-40B4-BE49-F238E27FC236}">
                <a16:creationId xmlns:a16="http://schemas.microsoft.com/office/drawing/2014/main" id="{E95C2212-2EAB-4642-8AB7-BB73B3CC7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144" y="1"/>
            <a:ext cx="122487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023360A-F360-4BE8-A81B-140195BFF48F}"/>
              </a:ext>
            </a:extLst>
          </p:cNvPr>
          <p:cNvSpPr/>
          <p:nvPr/>
        </p:nvSpPr>
        <p:spPr>
          <a:xfrm>
            <a:off x="277639" y="266331"/>
            <a:ext cx="11592279" cy="632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8C14F-DF99-4540-A586-03AB47000344}"/>
              </a:ext>
            </a:extLst>
          </p:cNvPr>
          <p:cNvSpPr txBox="1"/>
          <p:nvPr/>
        </p:nvSpPr>
        <p:spPr>
          <a:xfrm>
            <a:off x="3506981" y="689038"/>
            <a:ext cx="511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solidFill>
                  <a:srgbClr val="0070C0"/>
                </a:solidFill>
                <a:latin typeface="고양덕양 B" pitchFamily="2" charset="-127"/>
                <a:ea typeface="고양덕양 B" pitchFamily="2" charset="-127"/>
              </a:rPr>
              <a:t>Stair X</a:t>
            </a:r>
            <a:endParaRPr kumimoji="1" lang="ko-KR" altLang="en-US" sz="4800" dirty="0">
              <a:solidFill>
                <a:srgbClr val="0070C0"/>
              </a:solidFill>
              <a:latin typeface="고양덕양 B" pitchFamily="2" charset="-127"/>
              <a:ea typeface="고양덕양 B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83DFB-B62D-44E2-9BAE-217FC802A8C5}"/>
              </a:ext>
            </a:extLst>
          </p:cNvPr>
          <p:cNvSpPr txBox="1"/>
          <p:nvPr/>
        </p:nvSpPr>
        <p:spPr>
          <a:xfrm>
            <a:off x="4259599" y="1379326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당신을 계단이 없는 곳으로 안내합니다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E5122-FD4C-4730-9612-BFB6986ED45B}"/>
              </a:ext>
            </a:extLst>
          </p:cNvPr>
          <p:cNvSpPr txBox="1"/>
          <p:nvPr/>
        </p:nvSpPr>
        <p:spPr>
          <a:xfrm>
            <a:off x="575171" y="204364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고양덕양 B" pitchFamily="2" charset="-127"/>
                <a:ea typeface="고양덕양 B" pitchFamily="2" charset="-127"/>
              </a:rPr>
              <a:t>1.</a:t>
            </a:r>
            <a:endParaRPr lang="ko-KR" altLang="en-US" sz="3200" dirty="0">
              <a:solidFill>
                <a:srgbClr val="00B0F0"/>
              </a:solidFill>
              <a:latin typeface="고양덕양 B" pitchFamily="2" charset="-127"/>
              <a:ea typeface="고양덕양 B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7B7F1-5994-4015-85A0-3E48531B9E34}"/>
              </a:ext>
            </a:extLst>
          </p:cNvPr>
          <p:cNvSpPr txBox="1"/>
          <p:nvPr/>
        </p:nvSpPr>
        <p:spPr>
          <a:xfrm>
            <a:off x="4245218" y="2032988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고양덕양 B" pitchFamily="2" charset="-127"/>
                <a:ea typeface="고양덕양 B" pitchFamily="2" charset="-127"/>
              </a:rPr>
              <a:t>2.</a:t>
            </a:r>
            <a:endParaRPr lang="ko-KR" altLang="en-US" sz="3200" dirty="0">
              <a:solidFill>
                <a:srgbClr val="00B0F0"/>
              </a:solidFill>
              <a:latin typeface="고양덕양 B" pitchFamily="2" charset="-127"/>
              <a:ea typeface="고양덕양 B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76571-7812-4841-9D29-97A88496099B}"/>
              </a:ext>
            </a:extLst>
          </p:cNvPr>
          <p:cNvSpPr txBox="1"/>
          <p:nvPr/>
        </p:nvSpPr>
        <p:spPr>
          <a:xfrm>
            <a:off x="8656748" y="204364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고양덕양 B" pitchFamily="2" charset="-127"/>
                <a:ea typeface="고양덕양 B" pitchFamily="2" charset="-127"/>
              </a:rPr>
              <a:t>3.</a:t>
            </a:r>
            <a:endParaRPr lang="ko-KR" altLang="en-US" sz="3200" dirty="0">
              <a:solidFill>
                <a:srgbClr val="00B0F0"/>
              </a:solidFill>
              <a:latin typeface="고양덕양 B" pitchFamily="2" charset="-127"/>
              <a:ea typeface="고양덕양 B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B17EB5D-9A53-48A4-9294-1E9D9DA98665}"/>
              </a:ext>
            </a:extLst>
          </p:cNvPr>
          <p:cNvGrpSpPr/>
          <p:nvPr/>
        </p:nvGrpSpPr>
        <p:grpSpPr>
          <a:xfrm>
            <a:off x="706982" y="2835136"/>
            <a:ext cx="2821561" cy="2375040"/>
            <a:chOff x="446921" y="1911858"/>
            <a:chExt cx="3378153" cy="2843549"/>
          </a:xfrm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EAD00A98-CEB6-4543-AADE-D7D8FE2A7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16800" y="2072658"/>
              <a:ext cx="1308274" cy="231412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7FD7C61-0F93-44C9-BDE0-8C9615F32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921" y="1911858"/>
              <a:ext cx="2011133" cy="2701560"/>
            </a:xfrm>
            <a:prstGeom prst="rect">
              <a:avLst/>
            </a:prstGeom>
          </p:spPr>
        </p:pic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DB169C08-4D1D-44D9-9590-1E3AC3654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87582" y="2747277"/>
              <a:ext cx="1088139" cy="2008130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FDF3F851-7DD6-4961-9BAB-F68737A737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5671" y="2720881"/>
            <a:ext cx="1667768" cy="26725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FE3382-BDAD-49E7-9646-969322671358}"/>
              </a:ext>
            </a:extLst>
          </p:cNvPr>
          <p:cNvSpPr txBox="1"/>
          <p:nvPr/>
        </p:nvSpPr>
        <p:spPr>
          <a:xfrm>
            <a:off x="958159" y="215136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일상생활 속에서 데이터 수집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5E9FA-2EC0-430D-B463-CB90CD61CC04}"/>
              </a:ext>
            </a:extLst>
          </p:cNvPr>
          <p:cNvSpPr txBox="1"/>
          <p:nvPr/>
        </p:nvSpPr>
        <p:spPr>
          <a:xfrm>
            <a:off x="4671386" y="2140709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processing + Analysis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AA0A0B-DA7B-42ED-A054-CB5A58C4C8C5}"/>
              </a:ext>
            </a:extLst>
          </p:cNvPr>
          <p:cNvSpPr txBox="1"/>
          <p:nvPr/>
        </p:nvSpPr>
        <p:spPr>
          <a:xfrm>
            <a:off x="9105070" y="214070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 서비스로 제공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A633CB1-D2D9-4B81-90F5-10B1F74D145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502" b="1615"/>
          <a:stretch/>
        </p:blipFill>
        <p:spPr>
          <a:xfrm>
            <a:off x="4961145" y="2681839"/>
            <a:ext cx="1724726" cy="267254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D268CE-28F3-4402-88A8-301BAD564CB0}"/>
              </a:ext>
            </a:extLst>
          </p:cNvPr>
          <p:cNvSpPr/>
          <p:nvPr/>
        </p:nvSpPr>
        <p:spPr>
          <a:xfrm>
            <a:off x="241047" y="571483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AutoNum type="arabicPeriod"/>
            </a:pP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GPS + </a:t>
            </a:r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기압 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고도 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Sensor</a:t>
            </a:r>
          </a:p>
          <a:p>
            <a:pPr marL="800100" lvl="1" indent="-342900">
              <a:buAutoNum type="arabicPeriod"/>
            </a:pP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Health </a:t>
            </a:r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앱의 계단 인식 기록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C71B71B0-C013-4057-8F3B-CAED978F02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41321" y="4069497"/>
            <a:ext cx="2026507" cy="146398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CEC31867-C788-4531-A6A3-15EAE23E5C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82187" y="4496610"/>
            <a:ext cx="1211997" cy="105913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565D80-4C5C-4446-98A0-A1B834F9E109}"/>
              </a:ext>
            </a:extLst>
          </p:cNvPr>
          <p:cNvSpPr/>
          <p:nvPr/>
        </p:nvSpPr>
        <p:spPr>
          <a:xfrm>
            <a:off x="4076201" y="571483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AutoNum type="arabicPeriod"/>
            </a:pPr>
            <a:r>
              <a:rPr kumimoji="1" lang="ko-KR" altLang="en-US" sz="1600" dirty="0"/>
              <a:t>계단 위치를 추정</a:t>
            </a:r>
            <a:endParaRPr kumimoji="1" lang="en-US" altLang="ko-KR" sz="1600" dirty="0"/>
          </a:p>
          <a:p>
            <a:pPr marL="800100" lvl="1" indent="-342900">
              <a:buAutoNum type="arabicPeriod"/>
            </a:pPr>
            <a:r>
              <a:rPr kumimoji="1" lang="ko-KR" altLang="en-US" sz="1600" dirty="0"/>
              <a:t>잘못된 추정된 위치 삭제</a:t>
            </a:r>
            <a:endParaRPr kumimoji="1" lang="en-US" altLang="ko-KR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9EE861-BDF2-46E7-9248-3FAEE97957C3}"/>
              </a:ext>
            </a:extLst>
          </p:cNvPr>
          <p:cNvSpPr/>
          <p:nvPr/>
        </p:nvSpPr>
        <p:spPr>
          <a:xfrm>
            <a:off x="8006516" y="571483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AutoNum type="arabicPeriod"/>
            </a:pPr>
            <a:r>
              <a:rPr kumimoji="1" lang="ko-KR" altLang="en-US" sz="1600" dirty="0"/>
              <a:t>계단 위치와 높이 표시</a:t>
            </a:r>
            <a:endParaRPr kumimoji="1" lang="en-US" altLang="ko-KR" sz="1600" dirty="0"/>
          </a:p>
          <a:p>
            <a:pPr marL="800100" lvl="1" indent="-342900">
              <a:buAutoNum type="arabicPeriod"/>
            </a:pPr>
            <a:r>
              <a:rPr kumimoji="1" lang="ko-KR" altLang="en-US" sz="1600" dirty="0"/>
              <a:t>경로 안내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7970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48</Words>
  <Application>Microsoft Macintosh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고양덕양 B</vt:lpstr>
      <vt:lpstr>나눔바른고딕</vt:lpstr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다진</dc:creator>
  <cp:lastModifiedBy>이 다진</cp:lastModifiedBy>
  <cp:revision>10</cp:revision>
  <dcterms:created xsi:type="dcterms:W3CDTF">2018-11-18T05:03:59Z</dcterms:created>
  <dcterms:modified xsi:type="dcterms:W3CDTF">2018-11-18T06:15:54Z</dcterms:modified>
</cp:coreProperties>
</file>