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70" r:id="rId5"/>
    <p:sldId id="271" r:id="rId6"/>
    <p:sldId id="272" r:id="rId7"/>
    <p:sldId id="273" r:id="rId8"/>
    <p:sldId id="275" r:id="rId9"/>
    <p:sldId id="278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00BBC-F941-4A1C-AF33-3C76CB3F3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D57D88-7E82-44B6-ABC4-FF2B2B46B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A3881-5076-4280-894E-F13D51DB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A2196-68E0-43C8-9778-D3987806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91ADF-BA1F-4215-A6DF-A76C1FA9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0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FE8C2-3FA6-49D6-9C4C-CA6E26E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A8E9AA-47EC-43E5-94DF-28AA2719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CC035-9592-43D8-A297-614F3358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587CF-18DF-4199-B727-69B8183C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A80D8-5BB9-4B1A-B11F-DB8CBDAE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2DF807-F291-45D4-A6DB-E890396CF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35109E-9C00-41BA-B09C-ACE284837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F4AA4-F691-44EB-9CE1-5E2C7C4F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CD4F6-9EBF-464B-B6BD-A7CDCF9A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092632-4734-464D-9B22-78B7A108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95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76B8E-A25B-40FD-98E8-A1766566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E8905-E3F4-4FA3-9EB2-30100B6F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50755-1D35-4E04-8A6B-88195153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307B3-A0DD-4251-978E-535BFB0A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3F724B-10C7-4DA2-B11F-20B0045B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A2BB1-5680-4F7B-B48B-066B26FB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33FDAA-D452-4185-9DDF-B1A9A17A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0940F-D426-4AFD-B189-73FEE4D3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792D1F-BF24-4875-A849-52DAAE6F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4B748-8DEE-4890-906A-ED79459E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4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90CEB-18B9-4770-A5A5-45CEB90B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4DF3F-DFF9-4454-9FA7-A82C1A4F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D6685B-E92A-4433-BF73-5A6A532D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2210FE-EB18-4814-A28C-EF6C4D5E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21140E-14CF-4D74-9574-BD305C0E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71BB5-7BDA-40CD-84B8-837B3F3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0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9A712-541D-4D5C-BFF2-7CBADBC4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E2F938-7D42-4261-B499-575E604C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FFF0B9-5FCC-42D8-A140-5CD8B3D5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83B80C-3003-423C-8E4D-4B722992E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528E05-BE1B-4322-ADAE-C079FD1D3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1D63F2-83C2-4F8D-B1CF-73C927B9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A869B1-157E-4ADC-8982-1C29308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972825-7CEC-45CB-989F-85499485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2102-EF60-4A20-9845-3DAB58D1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0C6713-EECE-4C47-9792-209DC675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C9A140-B8BF-49B6-937C-A61DF42E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BB8AED-3C2A-465C-B98A-9DDBDF4D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8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B9C796-BDAF-4D62-AC61-2044899B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F4D589-C9AE-4A4E-8DC1-1FA815D7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DD852A-955A-4F99-80F7-EF623F2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8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CF03D-E141-47AF-8B02-3CBBDE34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44D9D-3FDD-41D5-8982-6ECE9294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DB5C85-16B4-4954-BD34-666FAB39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3C303-6D24-4499-97D5-5B83615F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97F1A-A485-4F51-87CA-8430FC3F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721D7C-74DA-493F-A2A1-3557C15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F722C-CB0C-4A46-BE9A-9AFD2E9A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8B825-0F04-411A-B869-C794078E7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9CCF94-DAD6-46C8-BC04-04369B5F9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A72D1D-FEEB-45BC-99F9-59FBF4ED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2DFCCB-81F2-480A-81A9-D4C3CAC2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3D2255-CF8B-42CA-A22D-A768862C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7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32D75-6373-44D0-93B7-2690C6F9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D9BEA2-FE6E-41B4-91B4-FF45F5E0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EEF92-4222-43CA-B467-0CD4FD617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FCDC-B859-47B7-93BE-C3990ACDAEE9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A0B37-A54D-43CD-A5AA-91E647FDA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16A14-2A52-48A3-A42B-54952F730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5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Визуализация кубика льда, содержащего воздушные пузырьки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Студент: Леонов Владислав Вячеславович ИУ7-56Б</a:t>
            </a:r>
          </a:p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Научный руководитель: Строганов Юрий Владимирович</a:t>
            </a: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«Московский государственный технический университет имени Н.Э. Баумана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(национальный исследовательский университет)»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76158-FCE9-4DDA-AA7E-F8DE6674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ADF7D-E1E0-4D64-AD61-C2E7FE10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выполнены следующие задачи: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проанализировать предметную область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сравнить алгоритмы для решения поставленной задачи и выбрать наиболее подходящие</a:t>
            </a:r>
            <a:r>
              <a:rPr lang="en-US" dirty="0"/>
              <a:t>;</a:t>
            </a: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реализовать выбранные алгоритмы визуализации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протестировать разработанное ПО.	</a:t>
            </a:r>
            <a:endParaRPr lang="en-US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03E3D76-56DE-40D7-8F17-FA0BC9790FC4}"/>
              </a:ext>
            </a:extLst>
          </p:cNvPr>
          <p:cNvSpPr txBox="1">
            <a:spLocks/>
          </p:cNvSpPr>
          <p:nvPr/>
        </p:nvSpPr>
        <p:spPr>
          <a:xfrm>
            <a:off x="838200" y="44105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Цель работы была достигнута.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8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425B0-C3C9-4DF5-A4D9-E9684F8D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381B4-E75C-498F-BB85-29286497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– проектирование программного обеспечения, реализующего построение реалистичного изображения с учетом оптических свойств объекта, на примере визуализации кубика льда, имеющего пузырьки воздуха внутри.</a:t>
            </a:r>
          </a:p>
          <a:p>
            <a:r>
              <a:rPr lang="ru-RU" dirty="0"/>
              <a:t>Для достижения указанной выше цели следует выполнить задачи: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проанализировать предметную область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сравнить алгоритмы для решения поставленной задачи и выбрать наиболее подходящие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реализовать выбранные алгоритмы визуализации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протестировать разработанное ПО.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28764-8568-4560-9D4C-43D42A9A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объектов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84252-98E1-46A9-9F0E-ED3BB052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8021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Сцена состоит из следующих объектов: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трехмерная модель кубика льда, которая описывается положением в пространстве и оптическими свойствами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трехмерные пузырьки воздуха внутри кубика льда – в рамках поставленной задачи представляют собой сферические объекты. Каждый пузырек имеет свой размер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источниками света являются материальные точки, испускающие свет. Положение источника задается трехмерными координатами, а направление распространения вектором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66BAF9-5548-4EE3-A598-51557AC3E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91" y="2489319"/>
            <a:ext cx="4150903" cy="27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33F1D-EC6B-4DA0-9E89-DCAEB08A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способов задания трехмерных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FF387-9B46-4122-B227-F81157EF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486"/>
          </a:xfrm>
        </p:spPr>
        <p:txBody>
          <a:bodyPr/>
          <a:lstStyle/>
          <a:p>
            <a:r>
              <a:rPr lang="ru-RU" dirty="0"/>
              <a:t>Каркасная  модель</a:t>
            </a:r>
          </a:p>
          <a:p>
            <a:r>
              <a:rPr lang="ru-RU" b="1" dirty="0"/>
              <a:t>Поверхностная модель</a:t>
            </a:r>
          </a:p>
          <a:p>
            <a:r>
              <a:rPr lang="ru-RU" dirty="0"/>
              <a:t>Объемная модель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810C5F3-2972-43B0-BB49-413B978B3265}"/>
              </a:ext>
            </a:extLst>
          </p:cNvPr>
          <p:cNvSpPr txBox="1">
            <a:spLocks/>
          </p:cNvSpPr>
          <p:nvPr/>
        </p:nvSpPr>
        <p:spPr>
          <a:xfrm>
            <a:off x="838200" y="32429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Анализ способов поверхностных моделей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5DACC2A-691F-41DE-B8B5-38822459428B}"/>
              </a:ext>
            </a:extLst>
          </p:cNvPr>
          <p:cNvSpPr txBox="1">
            <a:spLocks/>
          </p:cNvSpPr>
          <p:nvPr/>
        </p:nvSpPr>
        <p:spPr>
          <a:xfrm>
            <a:off x="838200" y="4490406"/>
            <a:ext cx="10515600" cy="1867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Аналитический подход</a:t>
            </a:r>
          </a:p>
          <a:p>
            <a:r>
              <a:rPr lang="ru-RU" dirty="0"/>
              <a:t>Полигональная сетка</a:t>
            </a:r>
          </a:p>
        </p:txBody>
      </p:sp>
    </p:spTree>
    <p:extLst>
      <p:ext uri="{BB962C8B-B14F-4D97-AF65-F5344CB8AC3E}">
        <p14:creationId xmlns:p14="http://schemas.microsoft.com/office/powerpoint/2010/main" val="171654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3AAE7-87C5-4BD2-8949-98183EE1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способов удаления невидимых ребер и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70082-56DA-432C-AAC1-BC53CC470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4" y="2074199"/>
            <a:ext cx="4896775" cy="4351338"/>
          </a:xfrm>
        </p:spPr>
        <p:txBody>
          <a:bodyPr/>
          <a:lstStyle/>
          <a:p>
            <a:r>
              <a:rPr lang="ru-RU" dirty="0"/>
              <a:t>Алгоритм Робертса </a:t>
            </a:r>
          </a:p>
          <a:p>
            <a:r>
              <a:rPr lang="ru-RU" dirty="0"/>
              <a:t>Алгоритм </a:t>
            </a:r>
            <a:r>
              <a:rPr lang="en-US" dirty="0"/>
              <a:t>Z-</a:t>
            </a:r>
            <a:r>
              <a:rPr lang="ru-RU" dirty="0"/>
              <a:t>Буфера</a:t>
            </a:r>
          </a:p>
          <a:p>
            <a:r>
              <a:rPr lang="ru-RU" dirty="0"/>
              <a:t>Алгоритм прямой трассировки лучей</a:t>
            </a:r>
          </a:p>
          <a:p>
            <a:r>
              <a:rPr lang="ru-RU" b="1" dirty="0"/>
              <a:t>Алгоритм обратной трассировки лучей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A147C0-F860-49AD-859C-80D9C6B17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633" y="1837678"/>
            <a:ext cx="5642178" cy="37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1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79472-3D46-4AB0-ABEB-78180488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модели освещения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9D885-0E2E-4CDB-8EC3-3428E793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652"/>
            <a:ext cx="10515600" cy="4351338"/>
          </a:xfrm>
        </p:spPr>
        <p:txBody>
          <a:bodyPr/>
          <a:lstStyle/>
          <a:p>
            <a:r>
              <a:rPr lang="ru-RU" b="1" dirty="0"/>
              <a:t>Глобальная</a:t>
            </a:r>
            <a:r>
              <a:rPr lang="ru-RU" dirty="0"/>
              <a:t> – в данной модели учитывается только свет от источников и ориентация поверхности</a:t>
            </a:r>
          </a:p>
          <a:p>
            <a:endParaRPr lang="ru-RU" dirty="0"/>
          </a:p>
          <a:p>
            <a:r>
              <a:rPr lang="ru-RU" dirty="0"/>
              <a:t>Локальная – в данной модели, помимо составляющих локальной, учитывается еще и свет, отраженный от других поверхностей или пропущенный через них</a:t>
            </a:r>
          </a:p>
        </p:txBody>
      </p:sp>
    </p:spTree>
    <p:extLst>
      <p:ext uri="{BB962C8B-B14F-4D97-AF65-F5344CB8AC3E}">
        <p14:creationId xmlns:p14="http://schemas.microsoft.com/office/powerpoint/2010/main" val="46883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A9B71-7D2F-4BFB-8C21-1FE15D9A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Общий принцип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087DA9-DE9F-4FE5-BD45-696A2E2C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74" y="1514403"/>
            <a:ext cx="9401452" cy="497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5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9D5C5-C75D-46BE-80BB-093FE3BB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языка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871F9-2608-414F-9969-B22ECA43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поставленной задачи был выбран язык программирования C++ ввиду ряда причин: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поддержка объектно-ориентированного подхода к программированию дает возможность создавать четко структурированные и легко модифицируемые программы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строгая типизация и стандартизация позволяет избежать множество ошибок, перекладывая ответственность за контролем типов компилятору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будучи представителем компилируемых языков, обеспечивает высокую скорость исполнения, что особенно важно в трудоемких алгоритмах трехмерной компьютерной графики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18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38157-C9B8-4509-A8F6-0BB8A718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Зависимость времени отрисовки кадра от количества потоков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DAF259-8A6D-4D89-AEEB-4771EE0D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83" y="2100525"/>
            <a:ext cx="4720330" cy="37676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D0F2B2-5C22-4C5F-B429-92BA05A6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28" y="2100525"/>
            <a:ext cx="614448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373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Тема Office</vt:lpstr>
      <vt:lpstr>Визуализация кубика льда, содержащего воздушные пузырьки</vt:lpstr>
      <vt:lpstr>Цель и задачи</vt:lpstr>
      <vt:lpstr>Формализация объектов сцены</vt:lpstr>
      <vt:lpstr>Анализ способов задания трехмерных моделей</vt:lpstr>
      <vt:lpstr>Анализ способов удаления невидимых ребер и поверхностей</vt:lpstr>
      <vt:lpstr>Анализ модели освещения </vt:lpstr>
      <vt:lpstr>Общий принцип работы программы</vt:lpstr>
      <vt:lpstr>Выбор языка программирования</vt:lpstr>
      <vt:lpstr>Зависимость времени отрисовки кадра от количества потоков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фильтрации сигналов, приходящих с искусственных спутников Земли</dc:title>
  <dc:creator>Владислав Леонов</dc:creator>
  <cp:lastModifiedBy>Владислав Леонов</cp:lastModifiedBy>
  <cp:revision>73</cp:revision>
  <dcterms:created xsi:type="dcterms:W3CDTF">2022-02-14T04:18:22Z</dcterms:created>
  <dcterms:modified xsi:type="dcterms:W3CDTF">2022-03-22T11:10:37Z</dcterms:modified>
</cp:coreProperties>
</file>