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2" r:id="rId4"/>
    <p:sldId id="258" r:id="rId5"/>
    <p:sldId id="272" r:id="rId6"/>
    <p:sldId id="293" r:id="rId7"/>
    <p:sldId id="295" r:id="rId8"/>
    <p:sldId id="296" r:id="rId9"/>
    <p:sldId id="297" r:id="rId10"/>
    <p:sldId id="298" r:id="rId11"/>
    <p:sldId id="299" r:id="rId12"/>
    <p:sldId id="285" r:id="rId13"/>
    <p:sldId id="301" r:id="rId14"/>
    <p:sldId id="286" r:id="rId15"/>
    <p:sldId id="302" r:id="rId16"/>
    <p:sldId id="287" r:id="rId17"/>
    <p:sldId id="289" r:id="rId18"/>
    <p:sldId id="290" r:id="rId19"/>
    <p:sldId id="291" r:id="rId20"/>
    <p:sldId id="270" r:id="rId21"/>
    <p:sldId id="28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Леонов" initials="ВЛ" lastIdx="1" clrIdx="0">
    <p:extLst>
      <p:ext uri="{19B8F6BF-5375-455C-9EA6-DF929625EA0E}">
        <p15:presenceInfo xmlns:p15="http://schemas.microsoft.com/office/powerpoint/2012/main" userId="31c51c0a62956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12045-8277-408F-A78E-AA08C565244C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F49B-7091-45A1-BD81-4141AF8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ED7AA-EE3B-4D80-AF67-3607A661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0718B4-646E-4890-BB37-7CC96012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3BC61-D6F7-466F-99ED-E1F6CEE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B1EA-CF96-4E1F-A207-EFEA04B4A8B8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83E20-067F-4D62-9CB2-311B024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4E503-B012-48CA-BDD9-B4A5C9C6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13C6-AE1E-461F-A40F-A53698D8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95013-0AB3-42F7-A6EC-604C0A26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3B19AE-5338-4FAA-87AA-19B93848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68A7-5BF9-4DB8-A349-DE824E19DB90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9B01D-ACD3-4E41-B3B8-721086B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1F15F-981F-4914-8DEE-8E2DBB86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7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7EEB4F-BF6E-4B06-8FB5-005078AB0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01BE06-CE6B-46F9-854D-54159AAF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BE37A-59FC-4A49-A970-A938539A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5FB-8E39-482B-835B-9932005E41B5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09AB4-C767-48A9-9CE3-7BF9E33A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7EBDB-6342-4EAF-A0D3-346D86BC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2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856A2-7373-48A2-98BE-48FBE42D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C95B8-755D-4BD8-9A6E-D84C65A0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93EC2-A076-4804-AF34-82529BE5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EF6-7900-4306-B79C-70146C570778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425BD-2591-4239-A0CD-584F114E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8617C9-D542-4252-BF0B-B04BA14A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6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B8375-C616-4512-BC06-7851FCC4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0F7F3C-0FAB-43F5-BCA2-44302EC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4568F-B3C8-465E-8777-CA2BB465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6E6-8A5F-4B5D-8527-3C5721D1C180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7A443-1F7D-4803-953D-5F6C3E92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BC8D0-105F-4393-A1A4-63920A1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F199-2BD8-4CE4-9346-104725AC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D3E11-FC15-4F3D-8B4E-35CF2C32F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66F760-431B-4979-8FE4-DB9DF1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3525-B1C0-4937-8EEE-91CDA598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7CE5-CEF1-4830-98B7-4E3E13034521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06CDD-D6BC-4D7D-8942-264AA7CD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95041-B80E-42FF-9F75-66337B17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0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13D61-40C3-42C5-ABC2-B1D15496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3D83E-9B3C-445A-AB72-AEDC2759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CD287F-C049-42A9-803D-99196B02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A84DA-2CFE-4470-92F0-CF5F2043A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9E9CF2-7B89-4F85-8473-A42D1B0D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9D85FE-7B34-465D-A609-29632E1A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DB1-FE22-4F93-9734-7633A866B94A}" type="datetime1">
              <a:rPr lang="ru-RU" smtClean="0"/>
              <a:t>13.09.2023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05B903-EB41-4D5A-AAEF-66A86EB6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CC53FE-2942-4E65-91BA-2811EDBE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BDCB3-6081-4A8C-B2C2-42CCACFC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DDEAB2-56C7-4598-8340-4F938164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4D3-37B8-4CCA-8AD2-9CAA750A164F}" type="datetime1">
              <a:rPr lang="ru-RU" smtClean="0"/>
              <a:t>13.09.2023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B74A8E-B4E9-4B1F-8CB6-DBDF597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06BBF-CECC-41EF-B20E-85B38FA1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C3CEA0-CC77-4035-8970-7B1F52C6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DA6-EA28-473B-8E56-8083D08B4682}" type="datetime1">
              <a:rPr lang="ru-RU" smtClean="0"/>
              <a:t>13.09.2023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019581-1676-40FE-8C2E-1E6C0E76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62C3A7-7D7B-4BD4-97B0-870AF967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0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F0713-9B5A-4AD8-B620-A06571EF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A3837-53CC-40F4-AD0E-E970B691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84960B-A523-4C49-ABBB-3995C1EE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ED0E3-BD58-4D00-8F49-CE5C5CB4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80D6-AC0F-4C5D-9044-F42BDE603C77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72F081-F51A-4D49-879B-5ECFBE0C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0D710D-2CEF-4469-9940-832CE87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6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1A4E-D6AE-4F31-8F19-0CB2939D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9EAD3A-6537-4CB3-9AFD-573DAB91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78532-84F5-4FA5-BFB5-58B9DE57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768CA5-382B-4969-8CD1-6502BA2F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DADA-1286-4D96-A191-94CA66AD36BC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CD0E8-9E19-4F62-B02F-5BA64515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E3C032-D370-4E34-8648-14875332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911A0-0FE3-49F6-A680-4CA73B4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893419-CC35-4E48-AE4E-C38C9789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C2319-C0A3-4AA2-B066-A5900FB92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8CE8-3D2B-4562-A003-BC00DA72231E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F080AD-9018-493B-B688-132B5A7A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4BBEA-96DE-461A-AEBC-D73E698A0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9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0DD56-FBE4-406C-926E-F3CAF189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4086"/>
            <a:ext cx="12191999" cy="37851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фильтрации малоразмерных шумов 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цветных изображениях 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сверточных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нейронных 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1113D8-B615-4EC6-8608-5D9B47AB9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954"/>
            <a:ext cx="9144000" cy="2816517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Леонов Владислав Вячеславович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6Б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Филиппов Михаил Владимирович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</p:spTree>
    <p:extLst>
      <p:ext uri="{BB962C8B-B14F-4D97-AF65-F5344CB8AC3E}">
        <p14:creationId xmlns:p14="http://schemas.microsoft.com/office/powerpoint/2010/main" val="150468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нейронной сети для выявления шумов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B2CAD0-5C7A-4656-8C62-B5A7F73F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47" y="1758096"/>
            <a:ext cx="6654753" cy="50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0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нейронной сети для устранения шумов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89A1FC-7CF2-45EB-A75B-E161743B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57" y="1627410"/>
            <a:ext cx="9287486" cy="52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8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нейронной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670C5B0-4FFF-4750-B275-BCE28BA0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9202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SIDD-Medium: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5 устройств захвата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сценария освещения.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обучения использовался графический ускоритель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RTX3070.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обучения — алгоритм обратного распространения ошибки.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267816-ECF6-44EE-8F99-30ACD7CA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060" y="157772"/>
            <a:ext cx="4891940" cy="45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разработанного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DF98BA-C46B-4C14-A306-B8E5350D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83" y="1391777"/>
            <a:ext cx="5589233" cy="53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7FE390-FF62-4FFE-91D5-3B7ED3539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14" y="1968282"/>
            <a:ext cx="3672395" cy="36723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95F337-A179-436D-B334-6C4B0B6BB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92" y="1968282"/>
            <a:ext cx="3672396" cy="36723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A126C-63E9-4576-89B9-52B8B5248708}"/>
              </a:ext>
            </a:extLst>
          </p:cNvPr>
          <p:cNvSpPr txBox="1"/>
          <p:nvPr/>
        </p:nvSpPr>
        <p:spPr>
          <a:xfrm>
            <a:off x="2412860" y="5987018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с шумами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B5634-9756-4FEB-8A84-A916BA46DCD9}"/>
              </a:ext>
            </a:extLst>
          </p:cNvPr>
          <p:cNvSpPr txBox="1"/>
          <p:nvPr/>
        </p:nvSpPr>
        <p:spPr>
          <a:xfrm>
            <a:off x="7452494" y="5860539"/>
            <a:ext cx="231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Очищенное от шумов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56316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Исследование: метрики для сравнения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9E829BC-4CEB-41AF-A29C-5F7774EB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40" y="1589575"/>
            <a:ext cx="2561948" cy="54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5CDA09-26B8-4C07-8A6E-1947750E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0" y="2020958"/>
            <a:ext cx="3711088" cy="12922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98959C-5ED2-4E52-BBE0-83DE8465B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8"/>
          <a:stretch/>
        </p:blipFill>
        <p:spPr>
          <a:xfrm>
            <a:off x="402492" y="3918355"/>
            <a:ext cx="4501200" cy="12402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1F58ABF-17E5-414D-8619-79AC5A7F5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012" y="2191028"/>
            <a:ext cx="6275677" cy="1021376"/>
          </a:xfrm>
          <a:prstGeom prst="rect">
            <a:avLst/>
          </a:prstGeom>
        </p:spPr>
      </p:pic>
      <p:sp>
        <p:nvSpPr>
          <p:cNvPr id="17" name="Объект 2">
            <a:extLst>
              <a:ext uri="{FF2B5EF4-FFF2-40B4-BE49-F238E27FC236}">
                <a16:creationId xmlns:a16="http://schemas.microsoft.com/office/drawing/2014/main" id="{D5EB8CF6-D7F9-4FE2-ADD8-F5460730407E}"/>
              </a:ext>
            </a:extLst>
          </p:cNvPr>
          <p:cNvSpPr txBox="1">
            <a:spLocks/>
          </p:cNvSpPr>
          <p:nvPr/>
        </p:nvSpPr>
        <p:spPr>
          <a:xfrm>
            <a:off x="5872012" y="1613190"/>
            <a:ext cx="2561948" cy="54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SSIM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8E9D949-D2BA-47B1-A112-8D67B5496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520" y="3302273"/>
            <a:ext cx="5844041" cy="21143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D827E0D-943A-4EA9-9256-785DD329C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1" y="3227673"/>
            <a:ext cx="5716913" cy="76225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9DAEFC3-1E4D-4206-A9CA-F7C9CB7BDE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5" y="5342782"/>
            <a:ext cx="7673187" cy="1150093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980958-59F2-4E8A-92FF-B6665FAF6FE0}"/>
              </a:ext>
            </a:extLst>
          </p:cNvPr>
          <p:cNvCxnSpPr/>
          <p:nvPr/>
        </p:nvCxnSpPr>
        <p:spPr>
          <a:xfrm>
            <a:off x="5748656" y="1482571"/>
            <a:ext cx="0" cy="364306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7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Исследование: сравнение с разными методами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9E829BC-4CEB-41AF-A29C-5F7774EB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108"/>
            <a:ext cx="10889202" cy="54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D778026-C53D-498C-8DBB-19963BB2ADF7}"/>
              </a:ext>
            </a:extLst>
          </p:cNvPr>
          <p:cNvSpPr txBox="1">
            <a:spLocks/>
          </p:cNvSpPr>
          <p:nvPr/>
        </p:nvSpPr>
        <p:spPr>
          <a:xfrm>
            <a:off x="838200" y="3077001"/>
            <a:ext cx="10889202" cy="54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выборка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RENOIR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C2DC15E-5701-4B73-931A-E58AFD45B2D8}"/>
              </a:ext>
            </a:extLst>
          </p:cNvPr>
          <p:cNvSpPr txBox="1">
            <a:spLocks/>
          </p:cNvSpPr>
          <p:nvPr/>
        </p:nvSpPr>
        <p:spPr>
          <a:xfrm>
            <a:off x="838200" y="4811894"/>
            <a:ext cx="10889202" cy="54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времени выполнения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C7607-140D-422F-9B6B-9E406C8D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6480"/>
            <a:ext cx="10889202" cy="12282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654EB5-5CF5-4827-907F-04E61C77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0326"/>
            <a:ext cx="10889201" cy="12815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5222B4-3DB1-418E-A9D3-63CA436D3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57511"/>
            <a:ext cx="5906268" cy="118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8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Исследование: работа с изображением с примитивной структурой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9D8EF4-B94E-4D82-A47E-9C29D02F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2458375"/>
            <a:ext cx="2438400" cy="2438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51ABAF-C9CA-43FE-9536-9C16FE5B4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35" y="2458375"/>
            <a:ext cx="2438400" cy="2438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64BA2E-9E14-4315-819A-EA87A7668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67" y="2458375"/>
            <a:ext cx="24384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31E54E-D37B-4F7B-A637-E67D6EE5C377}"/>
              </a:ext>
            </a:extLst>
          </p:cNvPr>
          <p:cNvSpPr txBox="1"/>
          <p:nvPr/>
        </p:nvSpPr>
        <p:spPr>
          <a:xfrm>
            <a:off x="1023503" y="5370590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с шумами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4C700-A455-47BE-8F5B-5A545B5C86FC}"/>
              </a:ext>
            </a:extLst>
          </p:cNvPr>
          <p:cNvSpPr txBox="1"/>
          <p:nvPr/>
        </p:nvSpPr>
        <p:spPr>
          <a:xfrm>
            <a:off x="9254051" y="5303397"/>
            <a:ext cx="145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Идеальное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09337-D43A-4AB7-84C0-F4F5A61E7CD8}"/>
              </a:ext>
            </a:extLst>
          </p:cNvPr>
          <p:cNvSpPr txBox="1"/>
          <p:nvPr/>
        </p:nvSpPr>
        <p:spPr>
          <a:xfrm>
            <a:off x="4937894" y="5341296"/>
            <a:ext cx="231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Очищенное от шумов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47022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Исследование: работа с изображением со сложной структурой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B212DD-380A-4D52-8937-725CD9E1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58375"/>
            <a:ext cx="2438400" cy="2438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502220-9DEF-4D54-A68D-B963EA9A4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33" y="2496105"/>
            <a:ext cx="2438400" cy="2438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A11915-77E1-46E9-9A83-BAB5D73D2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67" y="2458375"/>
            <a:ext cx="2438400" cy="243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F439C-FDC3-4522-817F-2A609F88197B}"/>
              </a:ext>
            </a:extLst>
          </p:cNvPr>
          <p:cNvSpPr txBox="1"/>
          <p:nvPr/>
        </p:nvSpPr>
        <p:spPr>
          <a:xfrm>
            <a:off x="1023503" y="5370590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с шумами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8114B-0FE2-46DB-94C0-4BA5F74EC6A1}"/>
              </a:ext>
            </a:extLst>
          </p:cNvPr>
          <p:cNvSpPr txBox="1"/>
          <p:nvPr/>
        </p:nvSpPr>
        <p:spPr>
          <a:xfrm>
            <a:off x="9254051" y="5303397"/>
            <a:ext cx="145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Идеальное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D2012-6914-4BB6-833D-C3C6891A8C89}"/>
              </a:ext>
            </a:extLst>
          </p:cNvPr>
          <p:cNvSpPr txBox="1"/>
          <p:nvPr/>
        </p:nvSpPr>
        <p:spPr>
          <a:xfrm>
            <a:off x="4937894" y="5341296"/>
            <a:ext cx="231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Очищенное от шумов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30348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Исследование: работа с изображением в разных форматах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29C479-9386-4E71-B912-3BD381D03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77" y="1472954"/>
            <a:ext cx="2438400" cy="2438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8C8A84-BB13-43DB-9A3E-8F3B7E794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77" y="4054475"/>
            <a:ext cx="2438400" cy="2438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DD1B66-0D2A-4905-A7E7-2F8CFCA2F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89" y="2692154"/>
            <a:ext cx="2438400" cy="243840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ACC9260-7E09-4A40-A08D-E8EC93AC0C54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3816289" y="2692154"/>
            <a:ext cx="2978088" cy="12192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EB12DF1-16E6-4502-8CF2-0BB368F45692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816289" y="3911354"/>
            <a:ext cx="2978088" cy="1362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1C4409-6F9E-4C27-A428-B1BAB511B11B}"/>
              </a:ext>
            </a:extLst>
          </p:cNvPr>
          <p:cNvSpPr txBox="1"/>
          <p:nvPr/>
        </p:nvSpPr>
        <p:spPr>
          <a:xfrm>
            <a:off x="5740774" y="22470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BE4B1-7DDD-4B5D-B007-CAC7202BD20A}"/>
              </a:ext>
            </a:extLst>
          </p:cNvPr>
          <p:cNvSpPr txBox="1"/>
          <p:nvPr/>
        </p:nvSpPr>
        <p:spPr>
          <a:xfrm>
            <a:off x="5772833" y="542385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A873C-4F39-4726-A4FB-CE728128CF1C}"/>
              </a:ext>
            </a:extLst>
          </p:cNvPr>
          <p:cNvSpPr txBox="1"/>
          <p:nvPr/>
        </p:nvSpPr>
        <p:spPr>
          <a:xfrm>
            <a:off x="1315359" y="537082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с шумами</a:t>
            </a:r>
          </a:p>
        </p:txBody>
      </p:sp>
    </p:spTree>
    <p:extLst>
      <p:ext uri="{BB962C8B-B14F-4D97-AF65-F5344CB8AC3E}">
        <p14:creationId xmlns:p14="http://schemas.microsoft.com/office/powerpoint/2010/main" val="106946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92928-82AB-4991-90F1-F4BB64D0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разработка метода фильтрации малоразмерных шумов на цветных изображениях с помощью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нейронных сетей</a:t>
            </a: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изучить основные понятия предметной области фильтрации малоразмерных шумов на изображениях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рассмотреть существующие методы фильтрации малоразмерных шумов на изображениях и сравнить их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метод фильтрации малоразмерных шумов на цветных изображениях с помощью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нейронных сетей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разработать программный комплекс для взаимодействия с разработанным методом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исследование эффективности, применимости разработанного программного обеспечения и выполнить сравнение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другими методами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6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DA6BF-96E0-4DBA-A1DC-5839F906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3484C-18B9-4BC5-9DAD-E4EAD9C3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метод фильтрации малоразмерных шумов на цветных изображениях с помощью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нейронных сетей.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были выполнены задачи: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изучены основные понятия предметной области фильтрации малоразмерных шумов на изображениях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рассмотрены существующие методы фильтрации малоразмерных шумов на изображениях и сделано их сравнение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разработан метод фильтрации малоразмерных шумов на цветных изображениях с помощью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нейронных сетей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разработан программный комплекс для взаимодействия с разработанным методом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проведено исследование эффективности, применимости разработанного программного обеспечения и сравнение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другими методами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018D1-6696-4BCE-AF73-107A3AE2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2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DA6BF-96E0-4DBA-A1DC-5839F906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3484C-18B9-4BC5-9DAD-E4EAD9C3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оптимизация обработки изображений, использующих для хранения формат с сжатием с потерями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по характеру шумов устройства, с которого было сделано изображение.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018D1-6696-4BCE-AF73-107A3AE2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92928-82AB-4991-90F1-F4BB64D0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7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большое количество и степень доступности устройств для создания изображений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высокая стоимость качественной оптики для создания хороших изображений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общего уровня требований к качеству изображений и увеличение числа технологических сфер, в которых используются изображения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Малоразмерные шумы и причины их появления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910EE-8775-4717-86FB-346BF537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Малоразмерными шумами на изображениях называют случайное изменение яркости или цвета произвольного пикселя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появления шумов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тепловой шум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квантовый шум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шум считывания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шумов: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шум Гаусса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солевой и перечный шум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спекл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-шум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реальные шумы.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E3E691-E237-4F4C-9982-B52A0293B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920013"/>
            <a:ext cx="2438400" cy="2438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E4F032-A3DA-47F9-81F1-5246EBC0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75" y="2920013"/>
            <a:ext cx="2438400" cy="243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A12A8-B10E-4417-AFF4-30F2E48DEBB7}"/>
              </a:ext>
            </a:extLst>
          </p:cNvPr>
          <p:cNvSpPr txBox="1"/>
          <p:nvPr/>
        </p:nvSpPr>
        <p:spPr>
          <a:xfrm>
            <a:off x="6450927" y="5530632"/>
            <a:ext cx="145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Идеальное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DA8D5-B076-4E52-960C-6B34DA54CF94}"/>
              </a:ext>
            </a:extLst>
          </p:cNvPr>
          <p:cNvSpPr txBox="1"/>
          <p:nvPr/>
        </p:nvSpPr>
        <p:spPr>
          <a:xfrm>
            <a:off x="8656838" y="5669131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с шумами</a:t>
            </a:r>
          </a:p>
        </p:txBody>
      </p:sp>
    </p:spTree>
    <p:extLst>
      <p:ext uri="{BB962C8B-B14F-4D97-AF65-F5344CB8AC3E}">
        <p14:creationId xmlns:p14="http://schemas.microsoft.com/office/powerpoint/2010/main" val="195921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методы устранения шумов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4D3962-4CE7-4A78-8E86-6B4B454D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74" y="1347164"/>
            <a:ext cx="8346651" cy="289564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3A9E5D-CFFE-4C02-83E7-00D647A5EBAC}"/>
              </a:ext>
            </a:extLst>
          </p:cNvPr>
          <p:cNvSpPr/>
          <p:nvPr/>
        </p:nvSpPr>
        <p:spPr>
          <a:xfrm>
            <a:off x="8928797" y="1466223"/>
            <a:ext cx="1271646" cy="270628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C126A1-0ACC-4CEF-8BE2-32831C0A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133" y="4446920"/>
            <a:ext cx="7953734" cy="2127832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1E477E-BB92-4231-BD8C-8B9741FE54B8}"/>
              </a:ext>
            </a:extLst>
          </p:cNvPr>
          <p:cNvSpPr/>
          <p:nvPr/>
        </p:nvSpPr>
        <p:spPr>
          <a:xfrm>
            <a:off x="8810099" y="4451233"/>
            <a:ext cx="1262768" cy="204164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</a:p>
        </p:txBody>
      </p:sp>
    </p:spTree>
    <p:extLst>
      <p:ext uri="{BB962C8B-B14F-4D97-AF65-F5344CB8AC3E}">
        <p14:creationId xmlns:p14="http://schemas.microsoft.com/office/powerpoint/2010/main" val="15479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C37E0E-4A79-41CE-B697-265EF363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81" y="1740007"/>
            <a:ext cx="7970038" cy="45670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виды нейронных сетей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D9D463-B0E0-4A33-9004-D730AAAF7A76}"/>
              </a:ext>
            </a:extLst>
          </p:cNvPr>
          <p:cNvSpPr/>
          <p:nvPr/>
        </p:nvSpPr>
        <p:spPr>
          <a:xfrm flipH="1">
            <a:off x="6391922" y="1777797"/>
            <a:ext cx="1708212" cy="44010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20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архитектуры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нейронных сетей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2217B2-CA80-450C-8192-7A5D07CE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59" y="1882066"/>
            <a:ext cx="7326081" cy="440813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A778B0A-1F17-4ADF-AFDB-0B5E976913FA}"/>
              </a:ext>
            </a:extLst>
          </p:cNvPr>
          <p:cNvSpPr/>
          <p:nvPr/>
        </p:nvSpPr>
        <p:spPr>
          <a:xfrm>
            <a:off x="8347489" y="1979720"/>
            <a:ext cx="1346927" cy="42435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6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C97F80-5FF0-4022-AD9E-3FD8B4AC3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69" y="1819394"/>
            <a:ext cx="9504778" cy="43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метод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7A6B98-A3BD-46DE-B548-78E908FB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5" y="1474619"/>
            <a:ext cx="10688715" cy="46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6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533</Words>
  <Application>Microsoft Office PowerPoint</Application>
  <PresentationFormat>Широкоэкранный</PresentationFormat>
  <Paragraphs>111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МОСКОВСКИЙ ГОСУДАРСТВЕННЫЙ ТЕХНИЧЕСКИЙ УНИВЕРСИТЕТ ИМЕНИ Н.Э. БАУМАНА (НАЦИОНАЛЬНЫЙ ИССЛЕДОВАТЕЛЬСКИЙ УНИВЕРСИТЕТ)   Метод фильтрации малоразмерных шумов  на цветных изображениях  с помощью сверточных нейронных сетей</vt:lpstr>
      <vt:lpstr>Цель и задачи</vt:lpstr>
      <vt:lpstr>Актуальность</vt:lpstr>
      <vt:lpstr>Малоразмерные шумы и причины их появления</vt:lpstr>
      <vt:lpstr>Существующие методы устранения шумов</vt:lpstr>
      <vt:lpstr>Существующие виды нейронных сетей</vt:lpstr>
      <vt:lpstr>Существующие архитектуры сверточных нейронных сетей</vt:lpstr>
      <vt:lpstr>Формализация задачи</vt:lpstr>
      <vt:lpstr>Разработанный метод</vt:lpstr>
      <vt:lpstr>Блок нейронной сети для выявления шумов</vt:lpstr>
      <vt:lpstr>Блок нейронной сети для устранения шумов</vt:lpstr>
      <vt:lpstr>Обучение нейронной сети</vt:lpstr>
      <vt:lpstr>Структура разработанного ПО</vt:lpstr>
      <vt:lpstr>Результат работы программы</vt:lpstr>
      <vt:lpstr>Исследование: метрики для сравнения</vt:lpstr>
      <vt:lpstr>Исследование: сравнение с разными методами</vt:lpstr>
      <vt:lpstr>Исследование: работа с изображением с примитивной структурой</vt:lpstr>
      <vt:lpstr>Исследование: работа с изображением со сложной структурой</vt:lpstr>
      <vt:lpstr>Исследование: работа с изображением в разных форматах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 (НАЦИОНАЛЬНЫЙ ИССЛЕДОВАТЕЛЬСКИЙ УНИВЕРСИТЕТ)   Научно-исследовательская работа «Классификация известных методов устранения помех на изображениях»</dc:title>
  <dc:creator>Владислав Леонов</dc:creator>
  <cp:lastModifiedBy>Владислав Леонов</cp:lastModifiedBy>
  <cp:revision>55</cp:revision>
  <dcterms:created xsi:type="dcterms:W3CDTF">2022-12-20T05:56:42Z</dcterms:created>
  <dcterms:modified xsi:type="dcterms:W3CDTF">2023-09-13T10:57:27Z</dcterms:modified>
</cp:coreProperties>
</file>