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5" r:id="rId6"/>
    <p:sldId id="267" r:id="rId7"/>
    <p:sldId id="260" r:id="rId8"/>
    <p:sldId id="261" r:id="rId9"/>
    <p:sldId id="262" r:id="rId10"/>
    <p:sldId id="263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12045-8277-408F-A78E-AA08C565244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F49B-7091-45A1-BD81-4141AF8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ED7AA-EE3B-4D80-AF67-3607A661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0718B4-646E-4890-BB37-7CC96012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3BC61-D6F7-466F-99ED-E1F6CEE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B1EA-CF96-4E1F-A207-EFEA04B4A8B8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83E20-067F-4D62-9CB2-311B024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4E503-B012-48CA-BDD9-B4A5C9C6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13C6-AE1E-461F-A40F-A53698D8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95013-0AB3-42F7-A6EC-604C0A26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3B19AE-5338-4FAA-87AA-19B93848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68A7-5BF9-4DB8-A349-DE824E19DB90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9B01D-ACD3-4E41-B3B8-721086B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1F15F-981F-4914-8DEE-8E2DBB86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7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7EEB4F-BF6E-4B06-8FB5-005078AB0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01BE06-CE6B-46F9-854D-54159AAF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BE37A-59FC-4A49-A970-A938539A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5FB-8E39-482B-835B-9932005E41B5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09AB4-C767-48A9-9CE3-7BF9E33A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7EBDB-6342-4EAF-A0D3-346D86BC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2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856A2-7373-48A2-98BE-48FBE42D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C95B8-755D-4BD8-9A6E-D84C65A0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93EC2-A076-4804-AF34-82529BE5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EF6-7900-4306-B79C-70146C570778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425BD-2591-4239-A0CD-584F114E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8617C9-D542-4252-BF0B-B04BA14A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B8375-C616-4512-BC06-7851FCC4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0F7F3C-0FAB-43F5-BCA2-44302EC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4568F-B3C8-465E-8777-CA2BB465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6E6-8A5F-4B5D-8527-3C5721D1C180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A443-1F7D-4803-953D-5F6C3E92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BC8D0-105F-4393-A1A4-63920A1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F199-2BD8-4CE4-9346-104725AC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D3E11-FC15-4F3D-8B4E-35CF2C32F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66F760-431B-4979-8FE4-DB9DF1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3525-B1C0-4937-8EEE-91CDA598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7CE5-CEF1-4830-98B7-4E3E13034521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06CDD-D6BC-4D7D-8942-264AA7CD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95041-B80E-42FF-9F75-66337B17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0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13D61-40C3-42C5-ABC2-B1D15496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3D83E-9B3C-445A-AB72-AEDC2759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CD287F-C049-42A9-803D-99196B02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A84DA-2CFE-4470-92F0-CF5F2043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9E9CF2-7B89-4F85-8473-A42D1B0D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9D85FE-7B34-465D-A609-29632E1A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DB1-FE22-4F93-9734-7633A866B94A}" type="datetime1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05B903-EB41-4D5A-AAEF-66A86EB6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CC53FE-2942-4E65-91BA-2811EDBE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BDCB3-6081-4A8C-B2C2-42CCACF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DDEAB2-56C7-4598-8340-4F938164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4D3-37B8-4CCA-8AD2-9CAA750A164F}" type="datetime1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B74A8E-B4E9-4B1F-8CB6-DBDF597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06BBF-CECC-41EF-B20E-85B38FA1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C3CEA0-CC77-4035-8970-7B1F52C6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DA6-EA28-473B-8E56-8083D08B4682}" type="datetime1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019581-1676-40FE-8C2E-1E6C0E7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2C3A7-7D7B-4BD4-97B0-870AF967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F0713-9B5A-4AD8-B620-A06571EF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A3837-53CC-40F4-AD0E-E970B691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84960B-A523-4C49-ABBB-3995C1EE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ED0E3-BD58-4D00-8F49-CE5C5CB4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80D6-AC0F-4C5D-9044-F42BDE603C77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72F081-F51A-4D49-879B-5ECFBE0C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0D710D-2CEF-4469-9940-832CE87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6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1A4E-D6AE-4F31-8F19-0CB2939D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9EAD3A-6537-4CB3-9AFD-573DAB91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78532-84F5-4FA5-BFB5-58B9DE57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768CA5-382B-4969-8CD1-6502BA2F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DADA-1286-4D96-A191-94CA66AD36BC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CD0E8-9E19-4F62-B02F-5BA6451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3C032-D370-4E34-8648-14875332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911A0-0FE3-49F6-A680-4CA73B4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93419-CC35-4E48-AE4E-C38C9789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C2319-C0A3-4AA2-B066-A5900FB92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8CE8-3D2B-4562-A003-BC00DA72231E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080AD-9018-493B-B688-132B5A7A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4BBEA-96DE-461A-AEBC-D73E698A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0DD56-FBE4-406C-926E-F3CAF189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2964"/>
            <a:ext cx="12191999" cy="37851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работа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«Классификация известных методов устранения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помех на изображениях»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1113D8-B615-4EC6-8608-5D9B47AB9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954"/>
            <a:ext cx="9144000" cy="2816517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Леонов Владислав Вячеславович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ИУ7-76Б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150468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9157A-7FEF-41B8-ACC3-C774DFFA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медианной фильтрации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5EC36-DF5C-4C5B-9B3A-4D7356A7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метод фильтрации, который работает путем замены значения каждого пикселя изображения медианным значением окружающих его пикселей в соответствии с ядром.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B6DED3-03F9-4FFD-9560-D07B7FDB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14" y="3429000"/>
            <a:ext cx="11540971" cy="195398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C4D903-7E7F-4F03-B912-405BC07E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9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441D7-6F0A-4284-90FC-5C29DEB5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билатеральной фильтрации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1EBA8-DA3D-4CCE-BAC4-4CFFD7D0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нелинейный фильтр, который работает путем замены значения каждого пикселя средневзвешенным значением значений близлежащих пикселей, где вес пикселя определяется комбинацией его интенсивности и пространственного расстояния от центрального пикселя.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94CC01-B345-4ED2-9F8B-7CE8F2EC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62" y="3894364"/>
            <a:ext cx="10227076" cy="296363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2F66C-E8EE-4134-86D3-FF05F9D0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0988"/>
            <a:ext cx="2743200" cy="365125"/>
          </a:xfrm>
        </p:spPr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3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6DA91-4944-4C39-9B17-A5E1BD50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методов фильтрации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BE1836-0660-41ED-8E30-278FC874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56" y="1403661"/>
            <a:ext cx="7829088" cy="532834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1D3D0-ECA4-4A5C-B1C0-0302FD76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7"/>
            <a:ext cx="2743200" cy="365125"/>
          </a:xfrm>
        </p:spPr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4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DA6BF-96E0-4DBA-A1DC-5839F906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3484C-18B9-4BC5-9DAD-E4EAD9C3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цель была достигнута.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сравнения методов устранения шумов на изображениях сделаны выводы: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линейных методов фильтр Гаусса показывает более высокую эффективность, чем метод среднего арифметического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среди нелинейных методов билатеральная фильтрация обеспечивает наивысшее качество восстановленного изображения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 Гаусса и медианный фильтр обладают схожей эффективностью.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018D1-6696-4BCE-AF73-107A3AE2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92928-82AB-4991-90F1-F4BB64D0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провести классификацию существующих алгоритмов фильтрации помех на изображениях</a:t>
            </a: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общие понятия о шумовых помехах на изображениях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рассмотреть различные виды шумов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изучить существующие методы фильтрации шумов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сформулировать критерии для сравнения рассмотренных алгоритмов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алгоритмы устранения помех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8E7A-66CF-41A0-8EF4-70E6F4FB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Помехи и причины их появления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910EE-8775-4717-86FB-346BF537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Помехами на изображениях называют случайное изменение яркости или цвета произвольного пикселя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появления шумов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тепловой шум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квантовый шум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шум считывания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FA531-8F3E-4BD9-97B0-57A4A635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1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4D99F-21B8-412B-8E33-E6F184F7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шумов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71632-F89E-464B-BC0B-E92F3F0A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Шум Гаусса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появляется </a:t>
            </a:r>
            <a:r>
              <a:rPr lang="ru-RU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изображениях из-за плохого освещения или высокой температуры, выглядит как измененные значения цвета пикселя.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E6B22-6193-4EF2-B756-8D2CDA68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7975"/>
            <a:ext cx="5024761" cy="28264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BCD413-AE11-4181-B934-F60D60D84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7975"/>
            <a:ext cx="5024760" cy="282642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A10AB7-F49D-43AF-B3B2-71E69A68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4D99F-21B8-412B-8E33-E6F184F7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шумов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71632-F89E-464B-BC0B-E92F3F0A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Шум «Соль и Перец»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проявляется в виде беспорядочно разбросанных черных и белых пикселей на изображении.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E6B22-6193-4EF2-B756-8D2CDA68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7975"/>
            <a:ext cx="5024761" cy="28264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FE8C63-728F-4DFF-9F0E-BC6A87891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37974"/>
            <a:ext cx="5024763" cy="2826429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D69B559F-2D00-4FF3-A480-FA83FACF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4D99F-21B8-412B-8E33-E6F184F7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шумов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71632-F89E-464B-BC0B-E92F3F0A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Спекл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-шум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характеризуется наличием небольших, беспорядочно распределенных светлых или темных пятен на изображении, часто называемых «крапинками».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E6B22-6193-4EF2-B756-8D2CDA68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7975"/>
            <a:ext cx="5024761" cy="28264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0D571D-A1A5-4945-9B2F-3570D8F1A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7975"/>
            <a:ext cx="5024761" cy="282642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5B5E6DD-A2A2-4C1C-99EF-0B7464D8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5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F5378-2F7A-4025-AB03-3B2D3A58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 фильтрации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50658-40F8-42B0-9A05-98593A46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 фильтры изображений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методы обработки изображений, которые применяют линейное преобразование к значениям пикселей в изображении.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Нелинейные фильтры изображений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методы, которые могут включать применение различных весов к пикселям на основе интенсивности или цвета пикселей, или применение различных преобразований к различным областям изображения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FBC3F5-1F29-4831-B5EC-14DFF01D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2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AA34E-B1C6-4411-B371-3EA320DF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среднего арифметического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A1200-397F-4CEF-A0C4-0E9710C6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простой метод фильтрации, который работает путем замены значения каждого пикселя изображения средним значением окружающих его пикселей, взвешенных в соответствии с ядром.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F45374-799B-4226-8CB3-4FA7324E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0" y="3429000"/>
            <a:ext cx="10707210" cy="260032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0754D-66E8-4D20-9132-E4737973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2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F4F4-AE19-4864-8C3C-B8A09D79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фильтрации по Гауссу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80C30-E53C-4591-8604-EC86A3FF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линейный фильтр, который работает путем свертки изображения с ядром, которое представляет собой небольшую матрицу весов. Веса в ядре определяются функцией Гаусса.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CB1B84-1004-45E4-8592-B1AF17AC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5" y="3865163"/>
            <a:ext cx="4585569" cy="1557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C2352D-7602-45A8-BC52-A8CDDBCC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752" y="3731227"/>
            <a:ext cx="6573213" cy="195808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897F392-E4ED-49F0-8A12-615AD433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15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431</Words>
  <Application>Microsoft Office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МОСКОВСКИЙ ГОСУДАРСТВЕННЫЙ ТЕХНИЧЕСКИЙ УНИВЕРСИТЕТ ИМЕНИ Н.Э. БАУМАНА (НАЦИОНАЛЬНЫЙ ИССЛЕДОВАТЕЛЬСКИЙ УНИВЕРСИТЕТ)   Научно-исследовательская работа «Классификация известных методов устранения  помех на изображениях»</vt:lpstr>
      <vt:lpstr>Цель и задачи</vt:lpstr>
      <vt:lpstr>Помехи и причины их появления</vt:lpstr>
      <vt:lpstr>Виды шумов</vt:lpstr>
      <vt:lpstr>Виды шумов</vt:lpstr>
      <vt:lpstr>Виды шумов</vt:lpstr>
      <vt:lpstr>Классификация методов фильтрации</vt:lpstr>
      <vt:lpstr>Метод среднего арифметического</vt:lpstr>
      <vt:lpstr>Метод фильтрации по Гауссу</vt:lpstr>
      <vt:lpstr>Метод медианной фильтрации</vt:lpstr>
      <vt:lpstr>Метод билатеральной фильтрации</vt:lpstr>
      <vt:lpstr>Сравнение методов фильтрации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 (НАЦИОНАЛЬНЫЙ ИССЛЕДОВАТЕЛЬСКИЙ УНИВЕРСИТЕТ)   Научно-исследовательская работа «Классификация известных методов устранения помех на изображениях»</dc:title>
  <dc:creator>Владислав Леонов</dc:creator>
  <cp:lastModifiedBy>Владислав Леонов</cp:lastModifiedBy>
  <cp:revision>4</cp:revision>
  <dcterms:created xsi:type="dcterms:W3CDTF">2022-12-20T05:56:42Z</dcterms:created>
  <dcterms:modified xsi:type="dcterms:W3CDTF">2022-12-20T07:01:40Z</dcterms:modified>
</cp:coreProperties>
</file>