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Леонов" initials="ВЛ" lastIdx="1" clrIdx="0">
    <p:extLst>
      <p:ext uri="{19B8F6BF-5375-455C-9EA6-DF929625EA0E}">
        <p15:presenceInfo xmlns:p15="http://schemas.microsoft.com/office/powerpoint/2012/main" userId="31c51c0a62956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12045-8277-408F-A78E-AA08C565244C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F49B-7091-45A1-BD81-4141AF8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ED7AA-EE3B-4D80-AF67-3607A661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0718B4-646E-4890-BB37-7CC96012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3BC61-D6F7-466F-99ED-E1F6CEE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B1EA-CF96-4E1F-A207-EFEA04B4A8B8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83E20-067F-4D62-9CB2-311B024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4E503-B012-48CA-BDD9-B4A5C9C6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13C6-AE1E-461F-A40F-A53698D8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95013-0AB3-42F7-A6EC-604C0A26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3B19AE-5338-4FAA-87AA-19B93848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68A7-5BF9-4DB8-A349-DE824E19DB90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9B01D-ACD3-4E41-B3B8-721086B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1F15F-981F-4914-8DEE-8E2DBB86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7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7EEB4F-BF6E-4B06-8FB5-005078AB0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01BE06-CE6B-46F9-854D-54159AAF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BE37A-59FC-4A49-A970-A938539A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5FB-8E39-482B-835B-9932005E41B5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09AB4-C767-48A9-9CE3-7BF9E33A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7EBDB-6342-4EAF-A0D3-346D86BC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2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856A2-7373-48A2-98BE-48FBE42D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C95B8-755D-4BD8-9A6E-D84C65A0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93EC2-A076-4804-AF34-82529BE5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EF6-7900-4306-B79C-70146C570778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425BD-2591-4239-A0CD-584F114E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8617C9-D542-4252-BF0B-B04BA14A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B8375-C616-4512-BC06-7851FCC4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0F7F3C-0FAB-43F5-BCA2-44302EC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4568F-B3C8-465E-8777-CA2BB465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6E6-8A5F-4B5D-8527-3C5721D1C180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A443-1F7D-4803-953D-5F6C3E92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BC8D0-105F-4393-A1A4-63920A1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F199-2BD8-4CE4-9346-104725AC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D3E11-FC15-4F3D-8B4E-35CF2C32F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66F760-431B-4979-8FE4-DB9DF1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3525-B1C0-4937-8EEE-91CDA598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7CE5-CEF1-4830-98B7-4E3E13034521}" type="datetime1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06CDD-D6BC-4D7D-8942-264AA7CD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95041-B80E-42FF-9F75-66337B17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0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13D61-40C3-42C5-ABC2-B1D15496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3D83E-9B3C-445A-AB72-AEDC2759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CD287F-C049-42A9-803D-99196B02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A84DA-2CFE-4470-92F0-CF5F2043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9E9CF2-7B89-4F85-8473-A42D1B0D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9D85FE-7B34-465D-A609-29632E1A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DB1-FE22-4F93-9734-7633A866B94A}" type="datetime1">
              <a:rPr lang="ru-RU" smtClean="0"/>
              <a:t>19.09.2023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05B903-EB41-4D5A-AAEF-66A86EB6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CC53FE-2942-4E65-91BA-2811EDBE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BDCB3-6081-4A8C-B2C2-42CCACF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DDEAB2-56C7-4598-8340-4F938164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4D3-37B8-4CCA-8AD2-9CAA750A164F}" type="datetime1">
              <a:rPr lang="ru-RU" smtClean="0"/>
              <a:t>19.09.2023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B74A8E-B4E9-4B1F-8CB6-DBDF597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06BBF-CECC-41EF-B20E-85B38FA1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C3CEA0-CC77-4035-8970-7B1F52C6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DA6-EA28-473B-8E56-8083D08B4682}" type="datetime1">
              <a:rPr lang="ru-RU" smtClean="0"/>
              <a:t>19.09.2023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019581-1676-40FE-8C2E-1E6C0E7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2C3A7-7D7B-4BD4-97B0-870AF967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F0713-9B5A-4AD8-B620-A06571EF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A3837-53CC-40F4-AD0E-E970B691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84960B-A523-4C49-ABBB-3995C1EE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ED0E3-BD58-4D00-8F49-CE5C5CB4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80D6-AC0F-4C5D-9044-F42BDE603C77}" type="datetime1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72F081-F51A-4D49-879B-5ECFBE0C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0D710D-2CEF-4469-9940-832CE87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6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1A4E-D6AE-4F31-8F19-0CB2939D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9EAD3A-6537-4CB3-9AFD-573DAB91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78532-84F5-4FA5-BFB5-58B9DE57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768CA5-382B-4969-8CD1-6502BA2F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DADA-1286-4D96-A191-94CA66AD36BC}" type="datetime1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CD0E8-9E19-4F62-B02F-5BA6451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3C032-D370-4E34-8648-14875332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911A0-0FE3-49F6-A680-4CA73B4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93419-CC35-4E48-AE4E-C38C9789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C2319-C0A3-4AA2-B066-A5900FB92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8CE8-3D2B-4562-A003-BC00DA72231E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080AD-9018-493B-B688-132B5A7A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4BBEA-96DE-461A-AEBC-D73E698A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0DD56-FBE4-406C-926E-F3CAF189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4086"/>
            <a:ext cx="12191999" cy="37851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ЯДЕРНЫЙ УНИВЕРСИТЕТ «МИФИ»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информационных систем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радар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1113D8-B615-4EC6-8608-5D9B47AB9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954"/>
            <a:ext cx="9144000" cy="2816517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Леонов Владислав Вячеславович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М23-524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5CE908-CD4D-418B-B1E3-63F369EE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3079" cy="13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CFCDAC9-6AA8-4F2B-B914-75FB9F65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1075518"/>
            <a:ext cx="5515745" cy="5782482"/>
          </a:xfrm>
          <a:prstGeom prst="rect">
            <a:avLst/>
          </a:prstGeom>
        </p:spPr>
      </p:pic>
      <p:graphicFrame>
        <p:nvGraphicFramePr>
          <p:cNvPr id="19" name="Таблица 17">
            <a:extLst>
              <a:ext uri="{FF2B5EF4-FFF2-40B4-BE49-F238E27FC236}">
                <a16:creationId xmlns:a16="http://schemas.microsoft.com/office/drawing/2014/main" id="{4BBA16ED-314D-436E-BF3F-AB7C384BA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50417"/>
              </p:ext>
            </p:extLst>
          </p:nvPr>
        </p:nvGraphicFramePr>
        <p:xfrm>
          <a:off x="6259557" y="1074869"/>
          <a:ext cx="568196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91">
                  <a:extLst>
                    <a:ext uri="{9D8B030D-6E8A-4147-A177-3AD203B41FA5}">
                      <a16:colId xmlns:a16="http://schemas.microsoft.com/office/drawing/2014/main" val="3414377878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2232344562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3385220256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556753872"/>
                    </a:ext>
                  </a:extLst>
                </a:gridCol>
              </a:tblGrid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Adopt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Trial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8167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1. Git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 </a:t>
                      </a:r>
                      <a:r>
                        <a:rPr lang="en-US" sz="1400" dirty="0" err="1"/>
                        <a:t>MsgBrokers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0552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2. Internet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 Virtualization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7886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3. </a:t>
                      </a:r>
                      <a:r>
                        <a:rPr lang="en-US" sz="1400" dirty="0" err="1"/>
                        <a:t>Conteiners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 Caching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6014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4. API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0480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5. Databases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4293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6. CI/CD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96817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7. </a:t>
                      </a:r>
                      <a:r>
                        <a:rPr lang="en-US" sz="1400" dirty="0" err="1"/>
                        <a:t>WebServers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4527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8. OOP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0521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7481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19434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5752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6130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87306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84464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6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039C0F-717D-48A3-9571-79EDFB6A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1056465"/>
            <a:ext cx="5563376" cy="5801535"/>
          </a:xfrm>
          <a:prstGeom prst="rect">
            <a:avLst/>
          </a:prstGeom>
        </p:spPr>
      </p:pic>
      <p:graphicFrame>
        <p:nvGraphicFramePr>
          <p:cNvPr id="10" name="Таблица 17">
            <a:extLst>
              <a:ext uri="{FF2B5EF4-FFF2-40B4-BE49-F238E27FC236}">
                <a16:creationId xmlns:a16="http://schemas.microsoft.com/office/drawing/2014/main" id="{CD925554-E71D-4C78-8695-76CC7E9CF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49665"/>
              </p:ext>
            </p:extLst>
          </p:nvPr>
        </p:nvGraphicFramePr>
        <p:xfrm>
          <a:off x="6259557" y="1074869"/>
          <a:ext cx="5681964" cy="4876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20491">
                  <a:extLst>
                    <a:ext uri="{9D8B030D-6E8A-4147-A177-3AD203B41FA5}">
                      <a16:colId xmlns:a16="http://schemas.microsoft.com/office/drawing/2014/main" val="3414377878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2232344562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3385220256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556753872"/>
                    </a:ext>
                  </a:extLst>
                </a:gridCol>
              </a:tblGrid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Adopt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Trial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8167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12. Windows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15. Android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18.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21. Unix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0552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13. Linux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16. IOS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 Arduino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22. </a:t>
                      </a:r>
                      <a:r>
                        <a:rPr lang="en-US" sz="1400" dirty="0" err="1"/>
                        <a:t>FreeDOS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7886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14. Web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17. Clouds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 </a:t>
                      </a:r>
                      <a:r>
                        <a:rPr lang="en-US" sz="1400" dirty="0" err="1"/>
                        <a:t>Rasberry</a:t>
                      </a:r>
                      <a:r>
                        <a:rPr lang="en-US" sz="1400" dirty="0"/>
                        <a:t> Pi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23. Mainframes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6014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0480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4293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96817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4527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0521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7481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19434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5752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6130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87306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84464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6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15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94962-8A67-4EF3-8CDE-0E23C6F4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6" y="1074869"/>
            <a:ext cx="5544324" cy="5792008"/>
          </a:xfrm>
          <a:prstGeom prst="rect">
            <a:avLst/>
          </a:prstGeom>
        </p:spPr>
      </p:pic>
      <p:graphicFrame>
        <p:nvGraphicFramePr>
          <p:cNvPr id="13" name="Таблица 17">
            <a:extLst>
              <a:ext uri="{FF2B5EF4-FFF2-40B4-BE49-F238E27FC236}">
                <a16:creationId xmlns:a16="http://schemas.microsoft.com/office/drawing/2014/main" id="{87AE9DB7-EF70-43C0-9956-29BECB6FC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98441"/>
              </p:ext>
            </p:extLst>
          </p:nvPr>
        </p:nvGraphicFramePr>
        <p:xfrm>
          <a:off x="6259557" y="1074869"/>
          <a:ext cx="5681964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0491">
                  <a:extLst>
                    <a:ext uri="{9D8B030D-6E8A-4147-A177-3AD203B41FA5}">
                      <a16:colId xmlns:a16="http://schemas.microsoft.com/office/drawing/2014/main" val="3414377878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2232344562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3385220256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556753872"/>
                    </a:ext>
                  </a:extLst>
                </a:gridCol>
              </a:tblGrid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Adopt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Trial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8167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24. GitHub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28. RabbitMQ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49. </a:t>
                      </a:r>
                      <a:r>
                        <a:rPr lang="en-US" sz="1400" dirty="0" err="1"/>
                        <a:t>BitBucket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 MySQL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0552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25. PostgreSQL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29. ELK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 MariaDB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 Memcached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7886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26. MongoDB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36. Jenkins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 Firebase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 Apache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6014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27. Redis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 GitLab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 AWS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0480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30. Docker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 Oracle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53. Azure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4293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31. Nginx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 Cassandra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54. Google Cloud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96817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32. Prometheus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45. Kafka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 Terraform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4527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33. </a:t>
                      </a:r>
                      <a:r>
                        <a:rPr lang="en-US" sz="1400" dirty="0" err="1"/>
                        <a:t>Graphana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 Kubernetes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 Vault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0521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34. </a:t>
                      </a:r>
                      <a:r>
                        <a:rPr lang="en-US" sz="1400" dirty="0" err="1"/>
                        <a:t>DBeaver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 </a:t>
                      </a:r>
                      <a:r>
                        <a:rPr lang="en-US" sz="1400" dirty="0" err="1"/>
                        <a:t>ChatGPT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7481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35. VS Code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 Postman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19434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37. Notepad++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5752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38. Swagger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6130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39. Markdown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87306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40. Latex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84464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41. Ansible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6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9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45267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Languages&amp;Frameworks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EE179F-6805-4CF8-8CBF-84FEE419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1037413"/>
            <a:ext cx="5553850" cy="5820587"/>
          </a:xfrm>
          <a:prstGeom prst="rect">
            <a:avLst/>
          </a:prstGeom>
        </p:spPr>
      </p:pic>
      <p:graphicFrame>
        <p:nvGraphicFramePr>
          <p:cNvPr id="13" name="Таблица 17">
            <a:extLst>
              <a:ext uri="{FF2B5EF4-FFF2-40B4-BE49-F238E27FC236}">
                <a16:creationId xmlns:a16="http://schemas.microsoft.com/office/drawing/2014/main" id="{C412508D-11FD-4111-8585-6CB12FB83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64833"/>
              </p:ext>
            </p:extLst>
          </p:nvPr>
        </p:nvGraphicFramePr>
        <p:xfrm>
          <a:off x="6259557" y="1074869"/>
          <a:ext cx="5681964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0491">
                  <a:extLst>
                    <a:ext uri="{9D8B030D-6E8A-4147-A177-3AD203B41FA5}">
                      <a16:colId xmlns:a16="http://schemas.microsoft.com/office/drawing/2014/main" val="3414377878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2232344562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3385220256"/>
                    </a:ext>
                  </a:extLst>
                </a:gridCol>
                <a:gridCol w="1420491">
                  <a:extLst>
                    <a:ext uri="{9D8B030D-6E8A-4147-A177-3AD203B41FA5}">
                      <a16:colId xmlns:a16="http://schemas.microsoft.com/office/drawing/2014/main" val="556753872"/>
                    </a:ext>
                  </a:extLst>
                </a:gridCol>
              </a:tblGrid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Adopt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Trial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8167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60. Go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 Java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78. 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84. Pascal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0552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61. Python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74. JavaScript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 Rust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85. Perl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7886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62. C++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75. Swift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 Tornado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86. </a:t>
                      </a:r>
                      <a:r>
                        <a:rPr lang="en-US" sz="1400"/>
                        <a:t>Fortran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6014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63. 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76. Kotlin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81. Pyramid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 Lisp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0480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64. Gin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77. </a:t>
                      </a:r>
                      <a:r>
                        <a:rPr lang="en-US" sz="1400" dirty="0" err="1"/>
                        <a:t>Beego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82. UE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 Prolog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42938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65. Echo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83. Unity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96817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66. Django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4527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67. Flask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0521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68. </a:t>
                      </a:r>
                      <a:r>
                        <a:rPr lang="en-US" sz="1400" dirty="0" err="1"/>
                        <a:t>FastAPI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7481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69. QT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19434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70. OpenCV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57520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71. </a:t>
                      </a:r>
                      <a:r>
                        <a:rPr lang="en-US" sz="1400" dirty="0" err="1"/>
                        <a:t>PyTorch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61303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r>
                        <a:rPr lang="en-US" sz="1400" dirty="0"/>
                        <a:t>72. </a:t>
                      </a:r>
                      <a:r>
                        <a:rPr lang="en-US" sz="1400" dirty="0" err="1"/>
                        <a:t>Tensorflow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87306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84464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6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30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324</Words>
  <Application>Microsoft Office PowerPoint</Application>
  <PresentationFormat>Широкоэкранный</PresentationFormat>
  <Paragraphs>119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НАЦИОНАЛЬНЫЙ ИССЛЕДОВАТЕЛЬСКИЙ ЯДЕРНЫЙ УНИВЕРСИТЕТ «МИФИ»   Проектирование информационных систем Технологический радар</vt:lpstr>
      <vt:lpstr>Techniques</vt:lpstr>
      <vt:lpstr>Platforms</vt:lpstr>
      <vt:lpstr>Tools</vt:lpstr>
      <vt:lpstr>Languages&amp;Frameworks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 (НАЦИОНАЛЬНЫЙ ИССЛЕДОВАТЕЛЬСКИЙ УНИВЕРСИТЕТ)   Научно-исследовательская работа «Классификация известных методов устранения помех на изображениях»</dc:title>
  <dc:creator>Владислав Леонов</dc:creator>
  <cp:lastModifiedBy>Владислав Леонов</cp:lastModifiedBy>
  <cp:revision>58</cp:revision>
  <dcterms:created xsi:type="dcterms:W3CDTF">2022-12-20T05:56:42Z</dcterms:created>
  <dcterms:modified xsi:type="dcterms:W3CDTF">2023-09-19T21:29:29Z</dcterms:modified>
</cp:coreProperties>
</file>