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2" r:id="rId4"/>
    <p:sldId id="264" r:id="rId5"/>
    <p:sldId id="261" r:id="rId6"/>
    <p:sldId id="265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ладислав Леонов" initials="ВЛ" lastIdx="1" clrIdx="0">
    <p:extLst>
      <p:ext uri="{19B8F6BF-5375-455C-9EA6-DF929625EA0E}">
        <p15:presenceInfo xmlns:p15="http://schemas.microsoft.com/office/powerpoint/2012/main" userId="31c51c0a629562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12045-8277-408F-A78E-AA08C565244C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6F49B-7091-45A1-BD81-4141AF8C6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144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5ED7AA-EE3B-4D80-AF67-3607A6612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0718B4-646E-4890-BB37-7CC960126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B3BC61-D6F7-466F-99ED-E1F6CEE5C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B1EA-CF96-4E1F-A207-EFEA04B4A8B8}" type="datetime1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683E20-067F-4D62-9CB2-311B0246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D4E503-B012-48CA-BDD9-B4A5C9C6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90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013C6-AE1E-461F-A40F-A53698D8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595013-0AB3-42F7-A6EC-604C0A26A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3B19AE-5338-4FAA-87AA-19B93848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68A7-5BF9-4DB8-A349-DE824E19DB90}" type="datetime1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B9B01D-ACD3-4E41-B3B8-721086B05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F1F15F-981F-4914-8DEE-8E2DBB86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71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D7EEB4F-BF6E-4B06-8FB5-005078AB0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01BE06-CE6B-46F9-854D-54159AAF5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5BE37A-59FC-4A49-A970-A938539A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45FB-8E39-482B-835B-9932005E41B5}" type="datetime1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909AB4-C767-48A9-9CE3-7BF9E33A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B7EBDB-6342-4EAF-A0D3-346D86BC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52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6856A2-7373-48A2-98BE-48FBE42D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AC95B8-755D-4BD8-9A6E-D84C65A00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393EC2-A076-4804-AF34-82529BE5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AEF6-7900-4306-B79C-70146C570778}" type="datetime1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5425BD-2591-4239-A0CD-584F114EB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8617C9-D542-4252-BF0B-B04BA14A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96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5B8375-C616-4512-BC06-7851FCC4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0F7F3C-0FAB-43F5-BCA2-44302ECDA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04568F-B3C8-465E-8777-CA2BB465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16E6-8A5F-4B5D-8527-3C5721D1C180}" type="datetime1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B7A443-1F7D-4803-953D-5F6C3E92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2BC8D0-105F-4393-A1A4-63920A15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59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FF199-2BD8-4CE4-9346-104725AC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9D3E11-FC15-4F3D-8B4E-35CF2C32F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66F760-431B-4979-8FE4-DB9DF1AA7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873525-B1C0-4937-8EEE-91CDA598E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7CE5-CEF1-4830-98B7-4E3E13034521}" type="datetime1">
              <a:rPr lang="ru-RU" smtClean="0"/>
              <a:t>11.10.2023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506CDD-D6BC-4D7D-8942-264AA7CD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195041-B80E-42FF-9F75-66337B17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50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A13D61-40C3-42C5-ABC2-B1D15496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23D83E-9B3C-445A-AB72-AEDC27597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CD287F-C049-42A9-803D-99196B023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EA84DA-2CFE-4470-92F0-CF5F2043A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19E9CF2-7B89-4F85-8473-A42D1B0D9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D9D85FE-7B34-465D-A609-29632E1A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8DB1-FE22-4F93-9734-7633A866B94A}" type="datetime1">
              <a:rPr lang="ru-RU" smtClean="0"/>
              <a:t>11.10.2023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B05B903-EB41-4D5A-AAEF-66A86EB6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CC53FE-2942-4E65-91BA-2811EDBE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14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BDCB3-6081-4A8C-B2C2-42CCACFC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0DDEAB2-56C7-4598-8340-4F9381643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4D3-37B8-4CCA-8AD2-9CAA750A164F}" type="datetime1">
              <a:rPr lang="ru-RU" smtClean="0"/>
              <a:t>11.10.2023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8B74A8E-B4E9-4B1F-8CB6-DBDF5978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06BBF-CECC-41EF-B20E-85B38FA1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66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EC3CEA0-CC77-4035-8970-7B1F52C6A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DDA6-EA28-473B-8E56-8083D08B4682}" type="datetime1">
              <a:rPr lang="ru-RU" smtClean="0"/>
              <a:t>11.10.2023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6019581-1676-40FE-8C2E-1E6C0E76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162C3A7-7D7B-4BD4-97B0-870AF967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70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F0713-9B5A-4AD8-B620-A06571EF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A3837-53CC-40F4-AD0E-E970B691A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84960B-A523-4C49-ABBB-3995C1EED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AED0E3-BD58-4D00-8F49-CE5C5CB4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80D6-AC0F-4C5D-9044-F42BDE603C77}" type="datetime1">
              <a:rPr lang="ru-RU" smtClean="0"/>
              <a:t>11.10.2023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72F081-F51A-4D49-879B-5ECFBE0C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0D710D-2CEF-4469-9940-832CE87B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26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91A4E-D6AE-4F31-8F19-0CB2939D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59EAD3A-6537-4CB3-9AFD-573DAB919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178532-84F5-4FA5-BFB5-58B9DE576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768CA5-382B-4969-8CD1-6502BA2F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DADA-1286-4D96-A191-94CA66AD36BC}" type="datetime1">
              <a:rPr lang="ru-RU" smtClean="0"/>
              <a:t>11.10.2023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1CD0E8-9E19-4F62-B02F-5BA64515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E3C032-D370-4E34-8648-14875332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55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B911A0-0FE3-49F6-A680-4CA73B40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893419-CC35-4E48-AE4E-C38C97897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1C2319-C0A3-4AA2-B066-A5900FB92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8CE8-3D2B-4562-A003-BC00DA72231E}" type="datetime1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F080AD-9018-493B-B688-132B5A7A9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04BBEA-96DE-461A-AEBC-D73E698A0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99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60DD56-FBE4-406C-926E-F3CAF189C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4086"/>
            <a:ext cx="12191999" cy="3785171"/>
          </a:xfrm>
        </p:spPr>
        <p:txBody>
          <a:bodyPr>
            <a:no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НАЦИОНАЛЬНЫЙ ИССЛЕДОВАТЕЛЬСКИЙ ЯДЕРНЫЙ УНИВЕРСИТЕТ «МИФИ»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информационных систем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Тенденции развития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1113D8-B615-4EC6-8608-5D9B47AB9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0954"/>
            <a:ext cx="9144000" cy="2816517"/>
          </a:xfrm>
        </p:spPr>
        <p:txBody>
          <a:bodyPr/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Леонов Владислав Вячеславович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М23-524</a:t>
            </a:r>
          </a:p>
          <a:p>
            <a:pPr algn="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2023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5CE908-CD4D-418B-B1E3-63F369EEF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73079" cy="137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8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9B5A7-4427-4641-BB58-B2DE0BBC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(PYPL Index)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BDE5B-F857-4569-BA2D-3FD33E46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C0120CD-DC0F-4225-8446-EB6B594C2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61" y="1112499"/>
            <a:ext cx="4980371" cy="380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AE8904-F79E-44E9-8B30-6ABA39EB0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145" y="1112499"/>
            <a:ext cx="5513094" cy="3820030"/>
          </a:xfrm>
          <a:prstGeom prst="rect">
            <a:avLst/>
          </a:prstGeom>
        </p:spPr>
      </p:pic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B361E575-3032-470B-8B99-6EC8DE912702}"/>
              </a:ext>
            </a:extLst>
          </p:cNvPr>
          <p:cNvSpPr txBox="1">
            <a:spLocks/>
          </p:cNvSpPr>
          <p:nvPr/>
        </p:nvSpPr>
        <p:spPr>
          <a:xfrm>
            <a:off x="452761" y="5115696"/>
            <a:ext cx="11461072" cy="1423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последние 5 лет первые лидирующие позиции остались неизменными, однако доля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существенно уменьшилась.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C#, PHP, Objective-C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теряют свою популярность.</a:t>
            </a:r>
          </a:p>
        </p:txBody>
      </p:sp>
    </p:spTree>
    <p:extLst>
      <p:ext uri="{BB962C8B-B14F-4D97-AF65-F5344CB8AC3E}">
        <p14:creationId xmlns:p14="http://schemas.microsoft.com/office/powerpoint/2010/main" val="294294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9B5A7-4427-4641-BB58-B2DE0BBC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BDE5B-F857-4569-BA2D-3FD33E46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E54288-8C6B-4212-BB6E-ED707992F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67" y="1325562"/>
            <a:ext cx="5781771" cy="317115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11C689-6632-44EE-82F6-C9697C576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977" y="1325562"/>
            <a:ext cx="5761456" cy="3171156"/>
          </a:xfrm>
          <a:prstGeom prst="rect">
            <a:avLst/>
          </a:prstGeom>
        </p:spPr>
      </p:pic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CB4BF33A-EA50-4A10-941C-794C589C6800}"/>
              </a:ext>
            </a:extLst>
          </p:cNvPr>
          <p:cNvSpPr txBox="1">
            <a:spLocks/>
          </p:cNvSpPr>
          <p:nvPr/>
        </p:nvSpPr>
        <p:spPr>
          <a:xfrm>
            <a:off x="211567" y="5115696"/>
            <a:ext cx="11768866" cy="1423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Лидер остается неизменным.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SQLServer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Microsoft Access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находят меньшее применение. В свою очередь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PostgreSQL, MongoDB, Redis, Cassandra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развиваются стремительными темпами </a:t>
            </a:r>
          </a:p>
        </p:txBody>
      </p:sp>
    </p:spTree>
    <p:extLst>
      <p:ext uri="{BB962C8B-B14F-4D97-AF65-F5344CB8AC3E}">
        <p14:creationId xmlns:p14="http://schemas.microsoft.com/office/powerpoint/2010/main" val="276435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9B5A7-4427-4641-BB58-B2DE0BBC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BDE5B-F857-4569-BA2D-3FD33E46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CB4BF33A-EA50-4A10-941C-794C589C6800}"/>
              </a:ext>
            </a:extLst>
          </p:cNvPr>
          <p:cNvSpPr txBox="1">
            <a:spLocks/>
          </p:cNvSpPr>
          <p:nvPr/>
        </p:nvSpPr>
        <p:spPr>
          <a:xfrm>
            <a:off x="211567" y="5406500"/>
            <a:ext cx="11768866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области инструментов разработки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наращивает популярность экстенсивными темпами, также следует отметить инструменты российской компании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JetBrains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PyCharm, IntelliJ). Eclipse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теряет свои позиции.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CF81D51-EF14-4E1B-AD96-4EDFE96F57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07"/>
          <a:stretch/>
        </p:blipFill>
        <p:spPr bwMode="auto">
          <a:xfrm>
            <a:off x="926977" y="1060836"/>
            <a:ext cx="4310848" cy="424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8E990F7-D527-4CDE-9B56-8C723F900D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41" b="22607"/>
          <a:stretch/>
        </p:blipFill>
        <p:spPr>
          <a:xfrm>
            <a:off x="6664106" y="1060836"/>
            <a:ext cx="4600917" cy="425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4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9B5A7-4427-4641-BB58-B2DE0BBC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(New Perspective Techs)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BDE5B-F857-4569-BA2D-3FD33E46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B361E575-3032-470B-8B99-6EC8DE912702}"/>
              </a:ext>
            </a:extLst>
          </p:cNvPr>
          <p:cNvSpPr txBox="1">
            <a:spLocks/>
          </p:cNvSpPr>
          <p:nvPr/>
        </p:nvSpPr>
        <p:spPr>
          <a:xfrm>
            <a:off x="452761" y="4121005"/>
            <a:ext cx="11461072" cy="1423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Согласно исследованию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StackTrends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период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2018 до 2023 существенно растет количество открытых вакансий для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разработчиков (+413%),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-разработчиков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(+374%)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разработчиков(+127%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Scala (язык программирования) — Википедия">
            <a:extLst>
              <a:ext uri="{FF2B5EF4-FFF2-40B4-BE49-F238E27FC236}">
                <a16:creationId xmlns:a16="http://schemas.microsoft.com/office/drawing/2014/main" id="{DA09CC62-C63F-4725-8371-00854D041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846" y="1819275"/>
            <a:ext cx="3910987" cy="179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Learn Golang in one blog. Go is a simple, fast, and concurrent… | by Sameer  Kashyap | Nerd For Tech | Medium">
            <a:extLst>
              <a:ext uri="{FF2B5EF4-FFF2-40B4-BE49-F238E27FC236}">
                <a16:creationId xmlns:a16="http://schemas.microsoft.com/office/drawing/2014/main" id="{C952BFBD-F17C-4923-8C8E-FC90CC948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61" y="1819275"/>
            <a:ext cx="28479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Kotlin: A Beginner's Guide and Tutorial | Okta Developer">
            <a:extLst>
              <a:ext uri="{FF2B5EF4-FFF2-40B4-BE49-F238E27FC236}">
                <a16:creationId xmlns:a16="http://schemas.microsoft.com/office/drawing/2014/main" id="{B8502A56-D2BB-48D3-AAC4-CA5E271FE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182" y="1668963"/>
            <a:ext cx="3638758" cy="191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31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9B5A7-4427-4641-BB58-B2DE0BBC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Demands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BDE5B-F857-4569-BA2D-3FD33E46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6DF324-45EE-4C09-9947-3C8BFB5A5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7" y="1207363"/>
            <a:ext cx="5933605" cy="311205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ACE0DFF-5A8D-4D0F-894F-28B4F12A0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07363"/>
            <a:ext cx="5963213" cy="3112052"/>
          </a:xfrm>
          <a:prstGeom prst="rect">
            <a:avLst/>
          </a:prstGeom>
        </p:spPr>
      </p:pic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15A0B388-78CA-4ED9-8413-B0368B5D0CC4}"/>
              </a:ext>
            </a:extLst>
          </p:cNvPr>
          <p:cNvSpPr txBox="1">
            <a:spLocks/>
          </p:cNvSpPr>
          <p:nvPr/>
        </p:nvSpPr>
        <p:spPr>
          <a:xfrm>
            <a:off x="452761" y="4815170"/>
            <a:ext cx="11461072" cy="1423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 стороны бизнеса наблюдается существенный всплеск в областях интернет-технологий, интернет-безопасности и облачных технологий. Нисходящий тренд характерен для аппаратного администрирования.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414910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9B5A7-4427-4641-BB58-B2DE0BBC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BDE5B-F857-4569-BA2D-3FD33E46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B361E575-3032-470B-8B99-6EC8DE912702}"/>
              </a:ext>
            </a:extLst>
          </p:cNvPr>
          <p:cNvSpPr txBox="1">
            <a:spLocks/>
          </p:cNvSpPr>
          <p:nvPr/>
        </p:nvSpPr>
        <p:spPr>
          <a:xfrm>
            <a:off x="452761" y="4121005"/>
            <a:ext cx="11461072" cy="1423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36E6859-E46E-41C8-A4EE-2418141F8D27}"/>
              </a:ext>
            </a:extLst>
          </p:cNvPr>
          <p:cNvSpPr txBox="1">
            <a:spLocks/>
          </p:cNvSpPr>
          <p:nvPr/>
        </p:nvSpPr>
        <p:spPr>
          <a:xfrm>
            <a:off x="452761" y="1846555"/>
            <a:ext cx="11461072" cy="4391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Исходя из рассмотренных данных, следует: </a:t>
            </a:r>
          </a:p>
          <a:p>
            <a:pPr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Наблюдается большая востребованность в специалистах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облачных технологий и информационной безопасности.</a:t>
            </a:r>
          </a:p>
          <a:p>
            <a:pPr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Присутствует отрицательный рост для аппаратно-ориентированных технологий,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и их инфраструктурные аспекты на данный момент занимают наибольшую область интересов.</a:t>
            </a:r>
          </a:p>
        </p:txBody>
      </p:sp>
    </p:spTree>
    <p:extLst>
      <p:ext uri="{BB962C8B-B14F-4D97-AF65-F5344CB8AC3E}">
        <p14:creationId xmlns:p14="http://schemas.microsoft.com/office/powerpoint/2010/main" val="20888396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225</Words>
  <Application>Microsoft Office PowerPoint</Application>
  <PresentationFormat>Широкоэкранный</PresentationFormat>
  <Paragraphs>27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НАЦИОНАЛЬНЫЙ ИССЛЕДОВАТЕЛЬСКИЙ ЯДЕРНЫЙ УНИВЕРСИТЕТ «МИФИ»   Проектирование информационных систем Тенденции развития IT</vt:lpstr>
      <vt:lpstr>Languages (PYPL Index)</vt:lpstr>
      <vt:lpstr>Databases</vt:lpstr>
      <vt:lpstr>Tools</vt:lpstr>
      <vt:lpstr>Languages (New Perspective Techs) </vt:lpstr>
      <vt:lpstr>Companies Demands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МОСКОВСКИЙ ГОСУДАРСТВЕННЫЙ ТЕХНИЧЕСКИЙ УНИВЕРСИТЕТ ИМЕНИ Н.Э. БАУМАНА (НАЦИОНАЛЬНЫЙ ИССЛЕДОВАТЕЛЬСКИЙ УНИВЕРСИТЕТ)   Научно-исследовательская работа «Классификация известных методов устранения помех на изображениях»</dc:title>
  <dc:creator>Владислав Леонов</dc:creator>
  <cp:lastModifiedBy>Владислав Леонов</cp:lastModifiedBy>
  <cp:revision>65</cp:revision>
  <dcterms:created xsi:type="dcterms:W3CDTF">2022-12-20T05:56:42Z</dcterms:created>
  <dcterms:modified xsi:type="dcterms:W3CDTF">2023-10-11T17:00:21Z</dcterms:modified>
</cp:coreProperties>
</file>