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00BBC-F941-4A1C-AF33-3C76CB3F3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D57D88-7E82-44B6-ABC4-FF2B2B46B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DA3881-5076-4280-894E-F13D51DB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FCDC-B859-47B7-93BE-C3990ACDAEE9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BA2196-68E0-43C8-9778-D3987806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591ADF-BA1F-4215-A6DF-A76C1FA9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30-44D2-48B2-A880-6B399C809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50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FE8C2-3FA6-49D6-9C4C-CA6E26EC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EA8E9AA-47EC-43E5-94DF-28AA2719A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CCC035-9592-43D8-A297-614F33585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FCDC-B859-47B7-93BE-C3990ACDAEE9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0587CF-18DF-4199-B727-69B8183CC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6A80D8-5BB9-4B1A-B11F-DB8CBDAE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30-44D2-48B2-A880-6B399C809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08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32DF807-F291-45D4-A6DB-E890396CF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35109E-9C00-41BA-B09C-ACE284837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BF4AA4-F691-44EB-9CE1-5E2C7C4F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FCDC-B859-47B7-93BE-C3990ACDAEE9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FCD4F6-9EBF-464B-B6BD-A7CDCF9A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092632-4734-464D-9B22-78B7A108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30-44D2-48B2-A880-6B399C809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95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76B8E-A25B-40FD-98E8-A1766566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7E8905-E3F4-4FA3-9EB2-30100B6F5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650755-1D35-4E04-8A6B-88195153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FCDC-B859-47B7-93BE-C3990ACDAEE9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2307B3-A0DD-4251-978E-535BFB0A8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3F724B-10C7-4DA2-B11F-20B0045B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30-44D2-48B2-A880-6B399C809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68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7A2BB1-5680-4F7B-B48B-066B26FB7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33FDAA-D452-4185-9DDF-B1A9A17A5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C0940F-D426-4AFD-B189-73FEE4D3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FCDC-B859-47B7-93BE-C3990ACDAEE9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792D1F-BF24-4875-A849-52DAAE6F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54B748-8DEE-4890-906A-ED79459E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30-44D2-48B2-A880-6B399C809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4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90CEB-18B9-4770-A5A5-45CEB90B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94DF3F-DFF9-4454-9FA7-A82C1A4F1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D6685B-E92A-4433-BF73-5A6A532D4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2210FE-EB18-4814-A28C-EF6C4D5E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FCDC-B859-47B7-93BE-C3990ACDAEE9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21140E-14CF-4D74-9574-BD305C0E4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471BB5-7BDA-40CD-84B8-837B3F3B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30-44D2-48B2-A880-6B399C809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50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9A712-541D-4D5C-BFF2-7CBADBC44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E2F938-7D42-4261-B499-575E604C5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FFF0B9-5FCC-42D8-A140-5CD8B3D53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C83B80C-3003-423C-8E4D-4B722992E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528E05-BE1B-4322-ADAE-C079FD1D3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F1D63F2-83C2-4F8D-B1CF-73C927B9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FCDC-B859-47B7-93BE-C3990ACDAEE9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7A869B1-157E-4ADC-8982-1C293089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5972825-7CEC-45CB-989F-85499485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30-44D2-48B2-A880-6B399C809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1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D2102-EF60-4A20-9845-3DAB58D1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0C6713-EECE-4C47-9792-209DC675F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FCDC-B859-47B7-93BE-C3990ACDAEE9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BC9A140-B8BF-49B6-937C-A61DF42E8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4BB8AED-3C2A-465C-B98A-9DDBDF4D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30-44D2-48B2-A880-6B399C809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88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CB9C796-BDAF-4D62-AC61-2044899B7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FCDC-B859-47B7-93BE-C3990ACDAEE9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2F4D589-C9AE-4A4E-8DC1-1FA815D7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DD852A-955A-4F99-80F7-EF623F28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30-44D2-48B2-A880-6B399C809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58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CF03D-E141-47AF-8B02-3CBBDE341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044D9D-3FDD-41D5-8982-6ECE92940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DB5C85-16B4-4954-BD34-666FAB394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03C303-6D24-4499-97D5-5B83615F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FCDC-B859-47B7-93BE-C3990ACDAEE9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F97F1A-A485-4F51-87CA-8430FC3F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721D7C-74DA-493F-A2A1-3557C154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30-44D2-48B2-A880-6B399C809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6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AF722C-CB0C-4A46-BE9A-9AFD2E9A4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F38B825-0F04-411A-B869-C794078E7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9CCF94-DAD6-46C8-BC04-04369B5F9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A72D1D-FEEB-45BC-99F9-59FBF4ED4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FCDC-B859-47B7-93BE-C3990ACDAEE9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2DFCCB-81F2-480A-81A9-D4C3CAC2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3D2255-CF8B-42CA-A22D-A768862C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30-44D2-48B2-A880-6B399C809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57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32D75-6373-44D0-93B7-2690C6F93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D9BEA2-FE6E-41B4-91B4-FF45F5E0B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6EEF92-4222-43CA-B467-0CD4FD617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DFCDC-B859-47B7-93BE-C3990ACDAEE9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6A0B37-A54D-43CD-A5AA-91E647FDA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A16A14-2A52-48A3-A42B-54952F730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DE30-44D2-48B2-A880-6B399C809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15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097280" y="1339644"/>
            <a:ext cx="10058400" cy="2985467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Методы фильтрации сигналов, приходящих с искусственных спутников Земли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261538" y="5527337"/>
            <a:ext cx="10058400" cy="1143000"/>
          </a:xfrm>
        </p:spPr>
        <p:txBody>
          <a:bodyPr>
            <a:normAutofit/>
          </a:bodyPr>
          <a:lstStyle/>
          <a:p>
            <a:pPr algn="l"/>
            <a:r>
              <a:rPr lang="ru-RU" sz="2000" b="1" cap="none" spc="0" dirty="0">
                <a:solidFill>
                  <a:schemeClr val="tx1"/>
                </a:solidFill>
              </a:rPr>
              <a:t>Студент: Леонов Владислав Вячеславович ИУ7-56Б</a:t>
            </a:r>
          </a:p>
          <a:p>
            <a:pPr algn="l"/>
            <a:r>
              <a:rPr lang="ru-RU" sz="2000" b="1" cap="none" spc="0" dirty="0">
                <a:solidFill>
                  <a:schemeClr val="tx1"/>
                </a:solidFill>
              </a:rPr>
              <a:t>Научный руководитель: Филиппов Михаил Владимирович</a:t>
            </a:r>
          </a:p>
        </p:txBody>
      </p:sp>
      <p:sp>
        <p:nvSpPr>
          <p:cNvPr id="6" name="Подзаголовок 4"/>
          <p:cNvSpPr txBox="1">
            <a:spLocks/>
          </p:cNvSpPr>
          <p:nvPr/>
        </p:nvSpPr>
        <p:spPr>
          <a:xfrm>
            <a:off x="1097280" y="196645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>
                <a:solidFill>
                  <a:schemeClr val="tx1"/>
                </a:solidFill>
              </a:rPr>
              <a:t>Федеральное государственное бюджетное образовательное учреждение высшего образования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>
                <a:solidFill>
                  <a:schemeClr val="tx1"/>
                </a:solidFill>
              </a:rPr>
              <a:t>«Московский государственный технический университет имени Н.Э. Баумана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>
                <a:solidFill>
                  <a:schemeClr val="tx1"/>
                </a:solidFill>
              </a:rPr>
              <a:t>(национальный исследовательский университет)»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>
                <a:solidFill>
                  <a:schemeClr val="tx1"/>
                </a:solidFill>
              </a:rPr>
              <a:t>(МГТУ им. Н.Э. Баумана)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0" y="196645"/>
            <a:ext cx="841640" cy="95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79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76158-FCE9-4DDA-AA7E-F8DE6674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7ADF7D-E1E0-4D64-AD61-C2E7FE10A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выполнения данной работы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изучены принципы работы цифровых фильтров</a:t>
            </a:r>
            <a:r>
              <a:rPr lang="en-US" dirty="0"/>
              <a:t>;</a:t>
            </a:r>
            <a:endParaRPr lang="ru-RU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выполнена классификация шумов по природе их возникновения и качественным характеристикам</a:t>
            </a:r>
            <a:r>
              <a:rPr lang="en-US" dirty="0"/>
              <a:t>;</a:t>
            </a:r>
            <a:endParaRPr lang="ru-RU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изучены существующие методы фильтрации сигналов</a:t>
            </a:r>
            <a:r>
              <a:rPr lang="en-US" dirty="0"/>
              <a:t>;</a:t>
            </a:r>
            <a:endParaRPr lang="ru-RU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выполнен сравнительный анализ предложенных алгоритмов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78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425B0-C3C9-4DF5-A4D9-E9684F8D8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A381B4-E75C-498F-BB85-292864971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 данной научно-исследовательской работы - провести обзор существующих алгоритмов цифровой фильтрации сигналов, приходящих с искусственных спутников Земли, выполнив их сравнение.</a:t>
            </a:r>
          </a:p>
          <a:p>
            <a:r>
              <a:rPr lang="ru-RU" dirty="0"/>
              <a:t>Для достижения указанной выше цели следует выполнить задачи: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изучить принципы работы цифровых фильтров;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выполнить классификацию шумов по природе их возникновения и качественным характеристикам;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изучить существующие методы фильтрации сигналов;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выполнить сравнительный анализ предложенных алгоритмов.</a:t>
            </a:r>
          </a:p>
        </p:txBody>
      </p:sp>
    </p:spTree>
    <p:extLst>
      <p:ext uri="{BB962C8B-B14F-4D97-AF65-F5344CB8AC3E}">
        <p14:creationId xmlns:p14="http://schemas.microsoft.com/office/powerpoint/2010/main" val="294211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8E97B9-FBB4-4299-B6E8-DF3C27E5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фильтрации сигналов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C1DE58-6488-4E16-BDB1-FD9EDE2D0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 среднего арифметического</a:t>
            </a:r>
          </a:p>
          <a:p>
            <a:r>
              <a:rPr lang="ru-RU" dirty="0"/>
              <a:t>Метод медианной фильтрации</a:t>
            </a:r>
          </a:p>
          <a:p>
            <a:r>
              <a:rPr lang="ru-RU" dirty="0"/>
              <a:t>Экспоненциальное бегущее среднее и адаптивный коэффициент</a:t>
            </a:r>
          </a:p>
          <a:p>
            <a:r>
              <a:rPr lang="ru-RU" dirty="0"/>
              <a:t>Фильтр Калмана</a:t>
            </a:r>
          </a:p>
        </p:txBody>
      </p:sp>
    </p:spTree>
    <p:extLst>
      <p:ext uri="{BB962C8B-B14F-4D97-AF65-F5344CB8AC3E}">
        <p14:creationId xmlns:p14="http://schemas.microsoft.com/office/powerpoint/2010/main" val="353798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E9D7B1-FA69-400D-BB6B-2CB2CC3C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среднего арифметического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E6905B-8B11-475C-AEE0-C91EB156A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Основан на понятии среднего арифметического, на основе которого выполняется коррекция дискретного набора данных, описывающий сигнал для фильтрации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B525CF-940E-42FF-8875-CA536BA9A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05" y="3429000"/>
            <a:ext cx="5350213" cy="28829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EC26FD3-D92F-40C9-BF8F-07C8C0294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78545"/>
            <a:ext cx="5498237" cy="290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6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31BB0C-93A9-4A4C-9851-8FFD255E3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медианной фильтрации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271B60-5437-4F55-9A5F-1FE2A14AA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Принцип работы алгоритма строится на понятии медианы набора чисел. Медианный фильтр справляется почти со всеми импульсами. К тому же этот алгоритм совершенно прост в вычислении.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469E6B-1A8A-4A01-929F-8CCCD7179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429000"/>
            <a:ext cx="6096000" cy="317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7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5A9BE-B7CD-4D80-89AE-48F368A2E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Экспоненциальное бегущее среднее и адаптивный коэффициент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80F33F-7430-4E79-9942-C16C2F364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Экспоненциально взвешенное скользящее среднее — разновидность взвешенной скользящей средней, веса которой убывают экспоненциально и никогда не равны нулю.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76D904-A9B9-4317-9C51-607EF6BB2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0" y="3528240"/>
            <a:ext cx="5909569" cy="314577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1F638B-3B72-4270-B673-E8588E39B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28240"/>
            <a:ext cx="5983550" cy="322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20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DAF708-093F-4F7C-A9ED-7AF34B52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 Калмана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95AFC0-EC3C-40F3-88CA-6A8553C3F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Фильтр Калмана — эффективный рекурсивный фильтр, оценивающий вектор состояния динамической системы, используя ряд неполных и зашумленных измерений.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8C7BAA-46A7-4E12-90A2-6522D74DF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658" y="3211677"/>
            <a:ext cx="6844683" cy="364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6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C2C867-AD27-4061-98FA-BAFDD091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Сравнительный анализ методов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9F618B-2883-4984-A306-30857E34B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85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метод среднего арифметического ввиду своей вычислительной простоты, как следствие высокой отказоустойчивостью ввиду отсутствия большого количества компонентов, но довольно грубой степени фильтрации с ограничениями подходит для использования в качестве резервного в различных системах на случай выхода из строя основного цифрового фильтра</a:t>
            </a:r>
          </a:p>
          <a:p>
            <a:r>
              <a:rPr lang="ru-RU" dirty="0"/>
              <a:t>метод медианной фильтрации является наиболее предпочтительным в большинстве ситуаций ввиду своей низкой вычислительной сложности и высокого качества фильтрации. Также метод медианной фильтрации возможно сочетать с другими видами фильтраций для достижения наилучшего результата</a:t>
            </a:r>
          </a:p>
        </p:txBody>
      </p:sp>
    </p:spTree>
    <p:extLst>
      <p:ext uri="{BB962C8B-B14F-4D97-AF65-F5344CB8AC3E}">
        <p14:creationId xmlns:p14="http://schemas.microsoft.com/office/powerpoint/2010/main" val="16331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A5A2F-DD2A-4BFB-8195-827B7EAE2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Сравнительный анализ методов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829917-F794-446D-AF01-CA0CAE990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метод фильтрации экспоненциального бегущего среднего и адаптивного коэффициента следует использовать следует использовать как дополнительный метод вторичной фильтрации</a:t>
            </a:r>
          </a:p>
          <a:p>
            <a:r>
              <a:rPr lang="ru-RU" dirty="0"/>
              <a:t>фильтрация Калмана является математически точным методом устранения шумов из сигналов, однако ощутимо растет вычислительная сложность. Ввиду выше сказанного, данный метод не подходит для работы в системах фильтрации реального времени, таких как системы потоковой передачи видео, изображений и другого медиа, а также систем спутниковой навигации, но данный метод может себя отлично проявить при фильтрации архивных сигналов</a:t>
            </a:r>
          </a:p>
        </p:txBody>
      </p:sp>
    </p:spTree>
    <p:extLst>
      <p:ext uri="{BB962C8B-B14F-4D97-AF65-F5344CB8AC3E}">
        <p14:creationId xmlns:p14="http://schemas.microsoft.com/office/powerpoint/2010/main" val="1672133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431</Words>
  <Application>Microsoft Office PowerPoint</Application>
  <PresentationFormat>Широкоэкранный</PresentationFormat>
  <Paragraphs>39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Тема Office</vt:lpstr>
      <vt:lpstr>Методы фильтрации сигналов, приходящих с искусственных спутников Земли</vt:lpstr>
      <vt:lpstr>Цель и задачи</vt:lpstr>
      <vt:lpstr>Методы фильтрации сигналов</vt:lpstr>
      <vt:lpstr>Метод среднего арифметического</vt:lpstr>
      <vt:lpstr>Метод медианной фильтрации</vt:lpstr>
      <vt:lpstr>Экспоненциальное бегущее среднее и адаптивный коэффициент</vt:lpstr>
      <vt:lpstr>Фильтр Калмана</vt:lpstr>
      <vt:lpstr>Сравнительный анализ методов</vt:lpstr>
      <vt:lpstr>Сравнительный анализ методов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фильтрации сигналов, приходящих с искусственных спутников Земли</dc:title>
  <dc:creator>Владислав Леонов</dc:creator>
  <cp:lastModifiedBy>Владислав Леонов</cp:lastModifiedBy>
  <cp:revision>19</cp:revision>
  <dcterms:created xsi:type="dcterms:W3CDTF">2022-02-14T04:18:22Z</dcterms:created>
  <dcterms:modified xsi:type="dcterms:W3CDTF">2022-02-14T04:46:47Z</dcterms:modified>
</cp:coreProperties>
</file>