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83" r:id="rId6"/>
    <p:sldId id="265" r:id="rId7"/>
    <p:sldId id="266" r:id="rId8"/>
    <p:sldId id="284" r:id="rId9"/>
    <p:sldId id="282" r:id="rId10"/>
    <p:sldId id="269" r:id="rId11"/>
    <p:sldId id="285" r:id="rId12"/>
    <p:sldId id="289" r:id="rId13"/>
    <p:sldId id="281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87" r:id="rId22"/>
    <p:sldId id="28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ch\Desktop\CareerFoundry\Data%20Immersion\Achievement%203%20Databases%20&amp;%20SQL%20for%20Analysts\Exercise%203.10%20Presenting%20SQL%20Results\Query%20and%20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ch\Desktop\CareerFoundry\Data%20Immersion\Achievement%203%20Databases%20&amp;%20SQL%20for%20Analysts\Exercise%203.10%20Presenting%20SQL%20Results\Query%20and%20tab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ch\Desktop\CareerFoundry\Data%20Immersion\Achievement%203%20Databases%20&amp;%20SQL%20for%20Analysts\Exercise%203.10%20Presenting%20SQL%20Results\Query%20and%20tab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saich\Desktop\CareerFoundry\Data%20Immersion\Achievement%203%20Databases%20&amp;%20SQL%20for%20Analysts\Exercise%203.10%20Presenting%20SQL%20Results\Query%20and%20table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saich\Desktop\CareerFoundry\Data%20Immersion\Achievement%203%20Databases%20&amp;%20SQL%20for%20Analysts\Exercise%203.10%20Presenting%20SQL%20Results\Query%20and%20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revenue_per_movie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28575">
                <a:solidFill>
                  <a:srgbClr val="FFFF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246-48D2-AC04-36D0E95D4B1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28575">
                <a:solidFill>
                  <a:srgbClr val="FFFF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46-48D2-AC04-36D0E95D4B17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49A-4AC4-9312-7B963370F79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9A-4AC4-9312-7B963370F79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49A-4AC4-9312-7B963370F79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49A-4AC4-9312-7B963370F79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49A-4AC4-9312-7B963370F79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49A-4AC4-9312-7B963370F79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49A-4AC4-9312-7B963370F79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49A-4AC4-9312-7B963370F79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49A-4AC4-9312-7B963370F79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49A-4AC4-9312-7B963370F79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49A-4AC4-9312-7B963370F79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49A-4AC4-9312-7B963370F79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49A-4AC4-9312-7B963370F79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49A-4AC4-9312-7B963370F79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49A-4AC4-9312-7B963370F797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Sheet2!$A$2:$A$18</c:f>
              <c:strCache>
                <c:ptCount val="17"/>
                <c:pt idx="0">
                  <c:v>Sci-Fi</c:v>
                </c:pt>
                <c:pt idx="1">
                  <c:v>Comedy</c:v>
                </c:pt>
                <c:pt idx="2">
                  <c:v>Games</c:v>
                </c:pt>
                <c:pt idx="3">
                  <c:v>Drama</c:v>
                </c:pt>
                <c:pt idx="4">
                  <c:v>Sports</c:v>
                </c:pt>
                <c:pt idx="5">
                  <c:v>Animation</c:v>
                </c:pt>
                <c:pt idx="6">
                  <c:v>New</c:v>
                </c:pt>
                <c:pt idx="7">
                  <c:v>Action</c:v>
                </c:pt>
                <c:pt idx="8">
                  <c:v>Horror</c:v>
                </c:pt>
                <c:pt idx="9">
                  <c:v>Classics</c:v>
                </c:pt>
                <c:pt idx="10">
                  <c:v>Travel</c:v>
                </c:pt>
                <c:pt idx="11">
                  <c:v>Music</c:v>
                </c:pt>
                <c:pt idx="12">
                  <c:v>Documentary</c:v>
                </c:pt>
                <c:pt idx="13">
                  <c:v>Foreign</c:v>
                </c:pt>
                <c:pt idx="14">
                  <c:v>Family</c:v>
                </c:pt>
                <c:pt idx="15">
                  <c:v>Children</c:v>
                </c:pt>
                <c:pt idx="16">
                  <c:v>Thriller</c:v>
                </c:pt>
              </c:strCache>
            </c:strRef>
          </c:cat>
          <c:val>
            <c:numRef>
              <c:f>Sheet2!$D$2:$D$18</c:f>
              <c:numCache>
                <c:formatCode>0.00</c:formatCode>
                <c:ptCount val="17"/>
                <c:pt idx="0">
                  <c:v>73.489999999999995</c:v>
                </c:pt>
                <c:pt idx="1">
                  <c:v>71.47</c:v>
                </c:pt>
                <c:pt idx="2">
                  <c:v>67.62</c:v>
                </c:pt>
                <c:pt idx="3">
                  <c:v>67.52</c:v>
                </c:pt>
                <c:pt idx="4">
                  <c:v>67.02</c:v>
                </c:pt>
                <c:pt idx="5">
                  <c:v>66.33</c:v>
                </c:pt>
                <c:pt idx="6">
                  <c:v>66.11</c:v>
                </c:pt>
                <c:pt idx="7">
                  <c:v>64.78</c:v>
                </c:pt>
                <c:pt idx="8">
                  <c:v>64.17</c:v>
                </c:pt>
                <c:pt idx="9">
                  <c:v>62.1</c:v>
                </c:pt>
                <c:pt idx="10">
                  <c:v>60.89</c:v>
                </c:pt>
                <c:pt idx="11">
                  <c:v>60.23</c:v>
                </c:pt>
                <c:pt idx="12">
                  <c:v>59.52</c:v>
                </c:pt>
                <c:pt idx="13">
                  <c:v>58.72</c:v>
                </c:pt>
                <c:pt idx="14">
                  <c:v>57.31</c:v>
                </c:pt>
                <c:pt idx="15">
                  <c:v>57.06</c:v>
                </c:pt>
                <c:pt idx="16">
                  <c:v>47.89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BE-4E6C-81DA-27AC442EAF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27"/>
        <c:axId val="1764795280"/>
        <c:axId val="1764795760"/>
      </c:barChart>
      <c:catAx>
        <c:axId val="176479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795760"/>
        <c:crosses val="autoZero"/>
        <c:auto val="1"/>
        <c:lblAlgn val="ctr"/>
        <c:lblOffset val="100"/>
        <c:noMultiLvlLbl val="0"/>
      </c:catAx>
      <c:valAx>
        <c:axId val="1764795760"/>
        <c:scaling>
          <c:orientation val="minMax"/>
          <c:max val="75"/>
          <c:min val="4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Revenue per Movie ($) </a:t>
                </a:r>
              </a:p>
            </c:rich>
          </c:tx>
          <c:layout>
            <c:manualLayout>
              <c:xMode val="edge"/>
              <c:yMode val="edge"/>
              <c:x val="1.3065843621399176E-3"/>
              <c:y val="6.714777777777779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795280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customer_count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28575">
                <a:solidFill>
                  <a:srgbClr val="FFFF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670-4A5A-AAC1-332DD3A3017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28575">
                <a:solidFill>
                  <a:srgbClr val="FFFF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670-4A5A-AAC1-332DD3A3017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28575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670-4A5A-AAC1-332DD3A3017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28575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70-4A5A-AAC1-332DD3A3017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28575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670-4A5A-AAC1-332DD3A3017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28575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670-4A5A-AAC1-332DD3A3017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28575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670-4A5A-AAC1-332DD3A30178}"/>
              </c:ext>
            </c:extLst>
          </c:dPt>
          <c:dLbls>
            <c:delete val="1"/>
          </c:dLbls>
          <c:cat>
            <c:strRef>
              <c:f>Sheet6!$A$2:$A$15</c:f>
              <c:strCache>
                <c:ptCount val="13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  <c:pt idx="10">
                  <c:v>Argentina</c:v>
                </c:pt>
                <c:pt idx="11">
                  <c:v>Nigeria</c:v>
                </c:pt>
                <c:pt idx="12">
                  <c:v>South Africa</c:v>
                </c:pt>
              </c:strCache>
              <c:extLst/>
            </c:strRef>
          </c:cat>
          <c:val>
            <c:numRef>
              <c:f>Sheet6!$B$2:$B$15</c:f>
              <c:numCache>
                <c:formatCode>General</c:formatCode>
                <c:ptCount val="13"/>
                <c:pt idx="0">
                  <c:v>60</c:v>
                </c:pt>
                <c:pt idx="1">
                  <c:v>53</c:v>
                </c:pt>
                <c:pt idx="2">
                  <c:v>36</c:v>
                </c:pt>
                <c:pt idx="3">
                  <c:v>31</c:v>
                </c:pt>
                <c:pt idx="4">
                  <c:v>30</c:v>
                </c:pt>
                <c:pt idx="5">
                  <c:v>28</c:v>
                </c:pt>
                <c:pt idx="6">
                  <c:v>28</c:v>
                </c:pt>
                <c:pt idx="7">
                  <c:v>20</c:v>
                </c:pt>
                <c:pt idx="8">
                  <c:v>15</c:v>
                </c:pt>
                <c:pt idx="9">
                  <c:v>14</c:v>
                </c:pt>
                <c:pt idx="10">
                  <c:v>13</c:v>
                </c:pt>
                <c:pt idx="11">
                  <c:v>13</c:v>
                </c:pt>
                <c:pt idx="12">
                  <c:v>11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3DF-4B78-94AE-0F222F7EBD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27"/>
        <c:axId val="1961458448"/>
        <c:axId val="1961460368"/>
      </c:barChart>
      <c:catAx>
        <c:axId val="196145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1460368"/>
        <c:crosses val="autoZero"/>
        <c:auto val="1"/>
        <c:lblAlgn val="ctr"/>
        <c:lblOffset val="100"/>
        <c:noMultiLvlLbl val="0"/>
      </c:catAx>
      <c:valAx>
        <c:axId val="1961460368"/>
        <c:scaling>
          <c:orientation val="minMax"/>
          <c:max val="6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 Count</a:t>
                </a:r>
              </a:p>
            </c:rich>
          </c:tx>
          <c:layout>
            <c:manualLayout>
              <c:xMode val="edge"/>
              <c:yMode val="edge"/>
              <c:x val="1.3065843621399176E-3"/>
              <c:y val="0.170936666666666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1458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Sheet6!$C$1</c:f>
              <c:strCache>
                <c:ptCount val="1"/>
                <c:pt idx="0">
                  <c:v>revenue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FF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Sheet6!$B$2:$B$109</c:f>
              <c:numCache>
                <c:formatCode>General</c:formatCode>
                <c:ptCount val="108"/>
                <c:pt idx="0">
                  <c:v>60</c:v>
                </c:pt>
                <c:pt idx="1">
                  <c:v>53</c:v>
                </c:pt>
                <c:pt idx="2">
                  <c:v>36</c:v>
                </c:pt>
                <c:pt idx="3">
                  <c:v>31</c:v>
                </c:pt>
                <c:pt idx="4">
                  <c:v>30</c:v>
                </c:pt>
                <c:pt idx="5">
                  <c:v>28</c:v>
                </c:pt>
                <c:pt idx="6">
                  <c:v>28</c:v>
                </c:pt>
                <c:pt idx="7">
                  <c:v>20</c:v>
                </c:pt>
                <c:pt idx="8">
                  <c:v>15</c:v>
                </c:pt>
                <c:pt idx="9">
                  <c:v>14</c:v>
                </c:pt>
                <c:pt idx="10">
                  <c:v>13</c:v>
                </c:pt>
                <c:pt idx="11">
                  <c:v>13</c:v>
                </c:pt>
                <c:pt idx="12">
                  <c:v>11</c:v>
                </c:pt>
                <c:pt idx="13">
                  <c:v>10</c:v>
                </c:pt>
                <c:pt idx="14">
                  <c:v>9</c:v>
                </c:pt>
                <c:pt idx="15">
                  <c:v>8</c:v>
                </c:pt>
                <c:pt idx="16">
                  <c:v>8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</c:numCache>
            </c:numRef>
          </c:xVal>
          <c:yVal>
            <c:numRef>
              <c:f>Sheet6!$C$2:$C$109</c:f>
              <c:numCache>
                <c:formatCode>General</c:formatCode>
                <c:ptCount val="108"/>
                <c:pt idx="0">
                  <c:v>6034.78</c:v>
                </c:pt>
                <c:pt idx="1">
                  <c:v>5251.03</c:v>
                </c:pt>
                <c:pt idx="2">
                  <c:v>3685.31</c:v>
                </c:pt>
                <c:pt idx="3">
                  <c:v>3122.51</c:v>
                </c:pt>
                <c:pt idx="4">
                  <c:v>2984.82</c:v>
                </c:pt>
                <c:pt idx="5">
                  <c:v>2919.19</c:v>
                </c:pt>
                <c:pt idx="6">
                  <c:v>2765.62</c:v>
                </c:pt>
                <c:pt idx="7">
                  <c:v>2219.6999999999998</c:v>
                </c:pt>
                <c:pt idx="8">
                  <c:v>1498.49</c:v>
                </c:pt>
                <c:pt idx="9">
                  <c:v>1352.69</c:v>
                </c:pt>
                <c:pt idx="10">
                  <c:v>1298.8</c:v>
                </c:pt>
                <c:pt idx="11">
                  <c:v>1314.92</c:v>
                </c:pt>
                <c:pt idx="12">
                  <c:v>1069.46</c:v>
                </c:pt>
                <c:pt idx="13">
                  <c:v>1155.0999999999999</c:v>
                </c:pt>
                <c:pt idx="14">
                  <c:v>850.96</c:v>
                </c:pt>
                <c:pt idx="15">
                  <c:v>877.96</c:v>
                </c:pt>
                <c:pt idx="16">
                  <c:v>786.16</c:v>
                </c:pt>
                <c:pt idx="17">
                  <c:v>741.24</c:v>
                </c:pt>
                <c:pt idx="18">
                  <c:v>753.26</c:v>
                </c:pt>
                <c:pt idx="19">
                  <c:v>632.42999999999995</c:v>
                </c:pt>
                <c:pt idx="20">
                  <c:v>661.54</c:v>
                </c:pt>
                <c:pt idx="21">
                  <c:v>659.48</c:v>
                </c:pt>
                <c:pt idx="22">
                  <c:v>675.53</c:v>
                </c:pt>
                <c:pt idx="23">
                  <c:v>676.45</c:v>
                </c:pt>
                <c:pt idx="24">
                  <c:v>559.70000000000005</c:v>
                </c:pt>
                <c:pt idx="25">
                  <c:v>557.73</c:v>
                </c:pt>
                <c:pt idx="26">
                  <c:v>473.84</c:v>
                </c:pt>
                <c:pt idx="27">
                  <c:v>452.94</c:v>
                </c:pt>
                <c:pt idx="28">
                  <c:v>527.77</c:v>
                </c:pt>
                <c:pt idx="29">
                  <c:v>513.79999999999995</c:v>
                </c:pt>
                <c:pt idx="30">
                  <c:v>334.12</c:v>
                </c:pt>
                <c:pt idx="31">
                  <c:v>379.13</c:v>
                </c:pt>
                <c:pt idx="32">
                  <c:v>407.01</c:v>
                </c:pt>
                <c:pt idx="33">
                  <c:v>473.93</c:v>
                </c:pt>
                <c:pt idx="34">
                  <c:v>349.18</c:v>
                </c:pt>
                <c:pt idx="35">
                  <c:v>284.3</c:v>
                </c:pt>
                <c:pt idx="36">
                  <c:v>353.19</c:v>
                </c:pt>
                <c:pt idx="37">
                  <c:v>303.33999999999997</c:v>
                </c:pt>
                <c:pt idx="38">
                  <c:v>304.26</c:v>
                </c:pt>
                <c:pt idx="39">
                  <c:v>369.18</c:v>
                </c:pt>
                <c:pt idx="40">
                  <c:v>330.23</c:v>
                </c:pt>
                <c:pt idx="41">
                  <c:v>274.35000000000002</c:v>
                </c:pt>
                <c:pt idx="42">
                  <c:v>315.25</c:v>
                </c:pt>
                <c:pt idx="43">
                  <c:v>273.39999999999998</c:v>
                </c:pt>
                <c:pt idx="44">
                  <c:v>248.41</c:v>
                </c:pt>
                <c:pt idx="45">
                  <c:v>322.22000000000003</c:v>
                </c:pt>
                <c:pt idx="46">
                  <c:v>401.08</c:v>
                </c:pt>
                <c:pt idx="47">
                  <c:v>305.25</c:v>
                </c:pt>
                <c:pt idx="48">
                  <c:v>187.55</c:v>
                </c:pt>
                <c:pt idx="49">
                  <c:v>198.53</c:v>
                </c:pt>
                <c:pt idx="50">
                  <c:v>271.36</c:v>
                </c:pt>
                <c:pt idx="51">
                  <c:v>178.56</c:v>
                </c:pt>
                <c:pt idx="52">
                  <c:v>194.52</c:v>
                </c:pt>
                <c:pt idx="53">
                  <c:v>179.51</c:v>
                </c:pt>
                <c:pt idx="54">
                  <c:v>186.49</c:v>
                </c:pt>
                <c:pt idx="55">
                  <c:v>168.58</c:v>
                </c:pt>
                <c:pt idx="56">
                  <c:v>205.52</c:v>
                </c:pt>
                <c:pt idx="57">
                  <c:v>204.54</c:v>
                </c:pt>
                <c:pt idx="58">
                  <c:v>192.51</c:v>
                </c:pt>
                <c:pt idx="59">
                  <c:v>245.49</c:v>
                </c:pt>
                <c:pt idx="60">
                  <c:v>249.43</c:v>
                </c:pt>
                <c:pt idx="61">
                  <c:v>179.53</c:v>
                </c:pt>
                <c:pt idx="62">
                  <c:v>161.56</c:v>
                </c:pt>
                <c:pt idx="63">
                  <c:v>224.48</c:v>
                </c:pt>
                <c:pt idx="64">
                  <c:v>218.42</c:v>
                </c:pt>
                <c:pt idx="65">
                  <c:v>202.51</c:v>
                </c:pt>
                <c:pt idx="66">
                  <c:v>233.49</c:v>
                </c:pt>
                <c:pt idx="67">
                  <c:v>67.819999999999993</c:v>
                </c:pt>
                <c:pt idx="68">
                  <c:v>47.85</c:v>
                </c:pt>
                <c:pt idx="69">
                  <c:v>99.68</c:v>
                </c:pt>
                <c:pt idx="70">
                  <c:v>118.75</c:v>
                </c:pt>
                <c:pt idx="71">
                  <c:v>108.76</c:v>
                </c:pt>
                <c:pt idx="72">
                  <c:v>107.66</c:v>
                </c:pt>
                <c:pt idx="73">
                  <c:v>122.72</c:v>
                </c:pt>
                <c:pt idx="74">
                  <c:v>132.72</c:v>
                </c:pt>
                <c:pt idx="75">
                  <c:v>105.72</c:v>
                </c:pt>
                <c:pt idx="76">
                  <c:v>91.77</c:v>
                </c:pt>
                <c:pt idx="77">
                  <c:v>96.76</c:v>
                </c:pt>
                <c:pt idx="78">
                  <c:v>78.790000000000006</c:v>
                </c:pt>
                <c:pt idx="79">
                  <c:v>97.8</c:v>
                </c:pt>
                <c:pt idx="80">
                  <c:v>114.73</c:v>
                </c:pt>
                <c:pt idx="81">
                  <c:v>119.72</c:v>
                </c:pt>
                <c:pt idx="82">
                  <c:v>146.68</c:v>
                </c:pt>
                <c:pt idx="83">
                  <c:v>104.76</c:v>
                </c:pt>
                <c:pt idx="84">
                  <c:v>111.71</c:v>
                </c:pt>
                <c:pt idx="85">
                  <c:v>111.73</c:v>
                </c:pt>
                <c:pt idx="86">
                  <c:v>106.75</c:v>
                </c:pt>
                <c:pt idx="87">
                  <c:v>99.74</c:v>
                </c:pt>
                <c:pt idx="88">
                  <c:v>63.78</c:v>
                </c:pt>
                <c:pt idx="89">
                  <c:v>92.79</c:v>
                </c:pt>
                <c:pt idx="90">
                  <c:v>121.73</c:v>
                </c:pt>
                <c:pt idx="91">
                  <c:v>127.66</c:v>
                </c:pt>
                <c:pt idx="92">
                  <c:v>143.69999999999999</c:v>
                </c:pt>
                <c:pt idx="93">
                  <c:v>93.83</c:v>
                </c:pt>
                <c:pt idx="94">
                  <c:v>85.77</c:v>
                </c:pt>
                <c:pt idx="95">
                  <c:v>107.71</c:v>
                </c:pt>
                <c:pt idx="96">
                  <c:v>211.55</c:v>
                </c:pt>
                <c:pt idx="97">
                  <c:v>64.819999999999993</c:v>
                </c:pt>
                <c:pt idx="98">
                  <c:v>95.76</c:v>
                </c:pt>
                <c:pt idx="99">
                  <c:v>80.77</c:v>
                </c:pt>
                <c:pt idx="100">
                  <c:v>103.73</c:v>
                </c:pt>
                <c:pt idx="101">
                  <c:v>139.66999999999999</c:v>
                </c:pt>
                <c:pt idx="102">
                  <c:v>64.84</c:v>
                </c:pt>
                <c:pt idx="103">
                  <c:v>73.78</c:v>
                </c:pt>
                <c:pt idx="104">
                  <c:v>126.74</c:v>
                </c:pt>
                <c:pt idx="105">
                  <c:v>93.78</c:v>
                </c:pt>
                <c:pt idx="106">
                  <c:v>121.69</c:v>
                </c:pt>
                <c:pt idx="107">
                  <c:v>121.7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8F-48D5-95FC-069BB12EB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0756944"/>
        <c:axId val="1960753104"/>
      </c:scatterChart>
      <c:valAx>
        <c:axId val="196075694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 Count</a:t>
                </a:r>
              </a:p>
            </c:rich>
          </c:tx>
          <c:layout>
            <c:manualLayout>
              <c:xMode val="edge"/>
              <c:yMode val="edge"/>
              <c:x val="0.43924959344595771"/>
              <c:y val="0.931532341443580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753104"/>
        <c:crosses val="autoZero"/>
        <c:crossBetween val="midCat"/>
      </c:valAx>
      <c:valAx>
        <c:axId val="196075310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Revenue ($)</a:t>
                </a:r>
              </a:p>
            </c:rich>
          </c:tx>
          <c:layout>
            <c:manualLayout>
              <c:xMode val="edge"/>
              <c:yMode val="edge"/>
              <c:x val="2.8388928317955998E-3"/>
              <c:y val="0.298300999913722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&gt;999]#,\K;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756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Sheet9!$C$1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38100">
                <a:solidFill>
                  <a:srgbClr val="FFFF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A93-4B44-AAE8-CFE5D4CEB4A6}"/>
              </c:ext>
            </c:extLst>
          </c:dPt>
          <c:dLbls>
            <c:numFmt formatCode="[&gt;999]#,\K;0.#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Sheet9!$A$2:$A$7</c:f>
              <c:strCache>
                <c:ptCount val="6"/>
                <c:pt idx="0">
                  <c:v>Asia</c:v>
                </c:pt>
                <c:pt idx="1">
                  <c:v>Europe</c:v>
                </c:pt>
                <c:pt idx="2">
                  <c:v>North America</c:v>
                </c:pt>
                <c:pt idx="3">
                  <c:v>South America</c:v>
                </c:pt>
                <c:pt idx="4">
                  <c:v>Africa</c:v>
                </c:pt>
                <c:pt idx="5">
                  <c:v>Oceania</c:v>
                </c:pt>
              </c:strCache>
            </c:strRef>
          </c:cat>
          <c:val>
            <c:numRef>
              <c:f>Sheet9!$C$2:$C$7</c:f>
              <c:numCache>
                <c:formatCode>_-* #,##0_-;\-* #,##0_-;_-* "-"??_-;_-@_-</c:formatCode>
                <c:ptCount val="6"/>
                <c:pt idx="0">
                  <c:v>27955.950000000004</c:v>
                </c:pt>
                <c:pt idx="1">
                  <c:v>11066.889999999998</c:v>
                </c:pt>
                <c:pt idx="2">
                  <c:v>8164.4799999999987</c:v>
                </c:pt>
                <c:pt idx="3">
                  <c:v>7141.2500000000009</c:v>
                </c:pt>
                <c:pt idx="4">
                  <c:v>6342.01</c:v>
                </c:pt>
                <c:pt idx="5">
                  <c:v>641.45999999999992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D4-43E9-9475-1E06DDFEC2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0"/>
        <c:overlap val="-27"/>
        <c:axId val="1792942928"/>
        <c:axId val="1792938128"/>
      </c:barChart>
      <c:catAx>
        <c:axId val="179294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938128"/>
        <c:crosses val="autoZero"/>
        <c:auto val="1"/>
        <c:lblAlgn val="ctr"/>
        <c:lblOffset val="100"/>
        <c:noMultiLvlLbl val="0"/>
      </c:catAx>
      <c:valAx>
        <c:axId val="179293812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Revenue ($)</a:t>
                </a:r>
              </a:p>
            </c:rich>
          </c:tx>
          <c:layout>
            <c:manualLayout>
              <c:xMode val="edge"/>
              <c:yMode val="edge"/>
              <c:x val="1.4194464158977999E-3"/>
              <c:y val="0.227785322427725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&gt;999]#,\K;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94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Sheet4!$C$2:$C$959</cx:f>
        <cx:lvl ptCount="958" formatCode="General">
          <cx:pt idx="0">7.2699999999999996</cx:pt>
          <cx:pt idx="1">7.2000000000000002</cx:pt>
          <cx:pt idx="2">7.1100000000000003</cx:pt>
          <cx:pt idx="3">6.9500000000000002</cx:pt>
          <cx:pt idx="4">6.8099999999999996</cx:pt>
          <cx:pt idx="5">6.8099999999999996</cx:pt>
          <cx:pt idx="6">6.7599999999999998</cx:pt>
          <cx:pt idx="7">6.75</cx:pt>
          <cx:pt idx="8">6.7300000000000004</cx:pt>
          <cx:pt idx="9">6.71</cx:pt>
          <cx:pt idx="10">6.71</cx:pt>
          <cx:pt idx="11">6.71</cx:pt>
          <cx:pt idx="12">6.6600000000000001</cx:pt>
          <cx:pt idx="13">6.6500000000000004</cx:pt>
          <cx:pt idx="14">6.5999999999999996</cx:pt>
          <cx:pt idx="15">6.5800000000000001</cx:pt>
          <cx:pt idx="16">6.5499999999999998</cx:pt>
          <cx:pt idx="17">6.5300000000000002</cx:pt>
          <cx:pt idx="18">6.5099999999999998</cx:pt>
          <cx:pt idx="19">6.5099999999999998</cx:pt>
          <cx:pt idx="20">6.5099999999999998</cx:pt>
          <cx:pt idx="21">6.5099999999999998</cx:pt>
          <cx:pt idx="22">6.5</cx:pt>
          <cx:pt idx="23">6.5</cx:pt>
          <cx:pt idx="24">6.4900000000000002</cx:pt>
          <cx:pt idx="25">6.4500000000000002</cx:pt>
          <cx:pt idx="26">6.4400000000000004</cx:pt>
          <cx:pt idx="27">6.3899999999999997</cx:pt>
          <cx:pt idx="28">6.3700000000000001</cx:pt>
          <cx:pt idx="29">6.3600000000000003</cx:pt>
          <cx:pt idx="30">6.3600000000000003</cx:pt>
          <cx:pt idx="31">6.3499999999999996</cx:pt>
          <cx:pt idx="32">6.3399999999999999</cx:pt>
          <cx:pt idx="33">6.3399999999999999</cx:pt>
          <cx:pt idx="34">6.3099999999999996</cx:pt>
          <cx:pt idx="35">6.2999999999999998</cx:pt>
          <cx:pt idx="36">6.2999999999999998</cx:pt>
          <cx:pt idx="37">6.2999999999999998</cx:pt>
          <cx:pt idx="38">6.2800000000000002</cx:pt>
          <cx:pt idx="39">6.25</cx:pt>
          <cx:pt idx="40">6.25</cx:pt>
          <cx:pt idx="41">6.2300000000000004</cx:pt>
          <cx:pt idx="42">6.2300000000000004</cx:pt>
          <cx:pt idx="43">6.2000000000000002</cx:pt>
          <cx:pt idx="44">6.1900000000000004</cx:pt>
          <cx:pt idx="45">6.1900000000000004</cx:pt>
          <cx:pt idx="46">6.1699999999999999</cx:pt>
          <cx:pt idx="47">6.1699999999999999</cx:pt>
          <cx:pt idx="48">6.1600000000000001</cx:pt>
          <cx:pt idx="49">6.1600000000000001</cx:pt>
          <cx:pt idx="50">6.1500000000000004</cx:pt>
          <cx:pt idx="51">6.1500000000000004</cx:pt>
          <cx:pt idx="52">6.1399999999999997</cx:pt>
          <cx:pt idx="53">6.1299999999999999</cx:pt>
          <cx:pt idx="54">6.1299999999999999</cx:pt>
          <cx:pt idx="55">6.1299999999999999</cx:pt>
          <cx:pt idx="56">6.1200000000000001</cx:pt>
          <cx:pt idx="57">6.1200000000000001</cx:pt>
          <cx:pt idx="58">6.1200000000000001</cx:pt>
          <cx:pt idx="59">6.1100000000000003</cx:pt>
          <cx:pt idx="60">6.0999999999999996</cx:pt>
          <cx:pt idx="61">6.0899999999999999</cx:pt>
          <cx:pt idx="62">6.0899999999999999</cx:pt>
          <cx:pt idx="63">6.0800000000000001</cx:pt>
          <cx:pt idx="64">6.0700000000000003</cx:pt>
          <cx:pt idx="65">6.0700000000000003</cx:pt>
          <cx:pt idx="66">6.0700000000000003</cx:pt>
          <cx:pt idx="67">6.0599999999999996</cx:pt>
          <cx:pt idx="68">6.0599999999999996</cx:pt>
          <cx:pt idx="69">6.0599999999999996</cx:pt>
          <cx:pt idx="70">6.0599999999999996</cx:pt>
          <cx:pt idx="71">6.0499999999999998</cx:pt>
          <cx:pt idx="72">6.0499999999999998</cx:pt>
          <cx:pt idx="73">6.04</cx:pt>
          <cx:pt idx="74">6.04</cx:pt>
          <cx:pt idx="75">6.0199999999999996</cx:pt>
          <cx:pt idx="76">6.0199999999999996</cx:pt>
          <cx:pt idx="77">6.0099999999999998</cx:pt>
          <cx:pt idx="78">6.0099999999999998</cx:pt>
          <cx:pt idx="79">6</cx:pt>
          <cx:pt idx="80">6</cx:pt>
          <cx:pt idx="81">5.9900000000000002</cx:pt>
          <cx:pt idx="82">5.9699999999999998</cx:pt>
          <cx:pt idx="83">5.9699999999999998</cx:pt>
          <cx:pt idx="84">5.96</cx:pt>
          <cx:pt idx="85">5.96</cx:pt>
          <cx:pt idx="86">5.9500000000000002</cx:pt>
          <cx:pt idx="87">5.9500000000000002</cx:pt>
          <cx:pt idx="88">5.9299999999999997</cx:pt>
          <cx:pt idx="89">5.9299999999999997</cx:pt>
          <cx:pt idx="90">5.9299999999999997</cx:pt>
          <cx:pt idx="91">5.9199999999999999</cx:pt>
          <cx:pt idx="92">5.9199999999999999</cx:pt>
          <cx:pt idx="93">5.9199999999999999</cx:pt>
          <cx:pt idx="94">5.9000000000000004</cx:pt>
          <cx:pt idx="95">5.9000000000000004</cx:pt>
          <cx:pt idx="96">5.8799999999999999</cx:pt>
          <cx:pt idx="97">5.8799999999999999</cx:pt>
          <cx:pt idx="98">5.8799999999999999</cx:pt>
          <cx:pt idx="99">5.8700000000000001</cx:pt>
          <cx:pt idx="100">5.8600000000000003</cx:pt>
          <cx:pt idx="101">5.8499999999999996</cx:pt>
          <cx:pt idx="102">5.8499999999999996</cx:pt>
          <cx:pt idx="103">5.8399999999999999</cx:pt>
          <cx:pt idx="104">5.8399999999999999</cx:pt>
          <cx:pt idx="105">5.8399999999999999</cx:pt>
          <cx:pt idx="106">5.8200000000000003</cx:pt>
          <cx:pt idx="107">5.8099999999999996</cx:pt>
          <cx:pt idx="108">5.8099999999999996</cx:pt>
          <cx:pt idx="109">5.7999999999999998</cx:pt>
          <cx:pt idx="110">5.7999999999999998</cx:pt>
          <cx:pt idx="111">5.79</cx:pt>
          <cx:pt idx="112">5.79</cx:pt>
          <cx:pt idx="113">5.7800000000000002</cx:pt>
          <cx:pt idx="114">5.7800000000000002</cx:pt>
          <cx:pt idx="115">5.7699999999999996</cx:pt>
          <cx:pt idx="116">5.7599999999999998</cx:pt>
          <cx:pt idx="117">5.7599999999999998</cx:pt>
          <cx:pt idx="118">5.7599999999999998</cx:pt>
          <cx:pt idx="119">5.75</cx:pt>
          <cx:pt idx="120">5.75</cx:pt>
          <cx:pt idx="121">5.75</cx:pt>
          <cx:pt idx="122">5.7400000000000002</cx:pt>
          <cx:pt idx="123">5.7300000000000004</cx:pt>
          <cx:pt idx="124">5.7300000000000004</cx:pt>
          <cx:pt idx="125">5.7199999999999998</cx:pt>
          <cx:pt idx="126">5.7199999999999998</cx:pt>
          <cx:pt idx="127">5.7199999999999998</cx:pt>
          <cx:pt idx="128">5.71</cx:pt>
          <cx:pt idx="129">5.71</cx:pt>
          <cx:pt idx="130">5.71</cx:pt>
          <cx:pt idx="131">5.7000000000000002</cx:pt>
          <cx:pt idx="132">5.7000000000000002</cx:pt>
          <cx:pt idx="133">5.7000000000000002</cx:pt>
          <cx:pt idx="134">5.7000000000000002</cx:pt>
          <cx:pt idx="135">5.6900000000000004</cx:pt>
          <cx:pt idx="136">5.6799999999999997</cx:pt>
          <cx:pt idx="137">5.6799999999999997</cx:pt>
          <cx:pt idx="138">5.6799999999999997</cx:pt>
          <cx:pt idx="139">5.6799999999999997</cx:pt>
          <cx:pt idx="140">5.6799999999999997</cx:pt>
          <cx:pt idx="141">5.6699999999999999</cx:pt>
          <cx:pt idx="142">5.6699999999999999</cx:pt>
          <cx:pt idx="143">5.6699999999999999</cx:pt>
          <cx:pt idx="144">5.6699999999999999</cx:pt>
          <cx:pt idx="145">5.6500000000000004</cx:pt>
          <cx:pt idx="146">5.6500000000000004</cx:pt>
          <cx:pt idx="147">5.6500000000000004</cx:pt>
          <cx:pt idx="148">5.6500000000000004</cx:pt>
          <cx:pt idx="149">5.6500000000000004</cx:pt>
          <cx:pt idx="150">5.6500000000000004</cx:pt>
          <cx:pt idx="151">5.6399999999999997</cx:pt>
          <cx:pt idx="152">5.6399999999999997</cx:pt>
          <cx:pt idx="153">5.6299999999999999</cx:pt>
          <cx:pt idx="154">5.6200000000000001</cx:pt>
          <cx:pt idx="155">5.6200000000000001</cx:pt>
          <cx:pt idx="156">5.6200000000000001</cx:pt>
          <cx:pt idx="157">5.6200000000000001</cx:pt>
          <cx:pt idx="158">5.6200000000000001</cx:pt>
          <cx:pt idx="159">5.6200000000000001</cx:pt>
          <cx:pt idx="160">5.6100000000000003</cx:pt>
          <cx:pt idx="161">5.6100000000000003</cx:pt>
          <cx:pt idx="162">5.6100000000000003</cx:pt>
          <cx:pt idx="163">5.5999999999999996</cx:pt>
          <cx:pt idx="164">5.5999999999999996</cx:pt>
          <cx:pt idx="165">5.5999999999999996</cx:pt>
          <cx:pt idx="166">5.5999999999999996</cx:pt>
          <cx:pt idx="167">5.5999999999999996</cx:pt>
          <cx:pt idx="168">5.5899999999999999</cx:pt>
          <cx:pt idx="169">5.5899999999999999</cx:pt>
          <cx:pt idx="170">5.5899999999999999</cx:pt>
          <cx:pt idx="171">5.5899999999999999</cx:pt>
          <cx:pt idx="172">5.5800000000000001</cx:pt>
          <cx:pt idx="173">5.5800000000000001</cx:pt>
          <cx:pt idx="174">5.5800000000000001</cx:pt>
          <cx:pt idx="175">5.5800000000000001</cx:pt>
          <cx:pt idx="176">5.5800000000000001</cx:pt>
          <cx:pt idx="177">5.5800000000000001</cx:pt>
          <cx:pt idx="178">5.5700000000000003</cx:pt>
          <cx:pt idx="179">5.5700000000000003</cx:pt>
          <cx:pt idx="180">5.5700000000000003</cx:pt>
          <cx:pt idx="181">5.5700000000000003</cx:pt>
          <cx:pt idx="182">5.5599999999999996</cx:pt>
          <cx:pt idx="183">5.5599999999999996</cx:pt>
          <cx:pt idx="184">5.5599999999999996</cx:pt>
          <cx:pt idx="185">5.5599999999999996</cx:pt>
          <cx:pt idx="186">5.5499999999999998</cx:pt>
          <cx:pt idx="187">5.5499999999999998</cx:pt>
          <cx:pt idx="188">5.5499999999999998</cx:pt>
          <cx:pt idx="189">5.5499999999999998</cx:pt>
          <cx:pt idx="190">5.5499999999999998</cx:pt>
          <cx:pt idx="191">5.5499999999999998</cx:pt>
          <cx:pt idx="192">5.54</cx:pt>
          <cx:pt idx="193">5.54</cx:pt>
          <cx:pt idx="194">5.54</cx:pt>
          <cx:pt idx="195">5.54</cx:pt>
          <cx:pt idx="196">5.54</cx:pt>
          <cx:pt idx="197">5.5300000000000002</cx:pt>
          <cx:pt idx="198">5.5300000000000002</cx:pt>
          <cx:pt idx="199">5.5300000000000002</cx:pt>
          <cx:pt idx="200">5.5300000000000002</cx:pt>
          <cx:pt idx="201">5.5300000000000002</cx:pt>
          <cx:pt idx="202">5.5199999999999996</cx:pt>
          <cx:pt idx="203">5.5199999999999996</cx:pt>
          <cx:pt idx="204">5.5199999999999996</cx:pt>
          <cx:pt idx="205">5.5199999999999996</cx:pt>
          <cx:pt idx="206">5.5199999999999996</cx:pt>
          <cx:pt idx="207">5.5199999999999996</cx:pt>
          <cx:pt idx="208">5.5199999999999996</cx:pt>
          <cx:pt idx="209">5.5199999999999996</cx:pt>
          <cx:pt idx="210">5.5199999999999996</cx:pt>
          <cx:pt idx="211">5.5099999999999998</cx:pt>
          <cx:pt idx="212">5.5099999999999998</cx:pt>
          <cx:pt idx="213">5.5099999999999998</cx:pt>
          <cx:pt idx="214">5.5099999999999998</cx:pt>
          <cx:pt idx="215">5.5099999999999998</cx:pt>
          <cx:pt idx="216">5.5099999999999998</cx:pt>
          <cx:pt idx="217">5.5</cx:pt>
          <cx:pt idx="218">5.5</cx:pt>
          <cx:pt idx="219">5.5</cx:pt>
          <cx:pt idx="220">5.5</cx:pt>
          <cx:pt idx="221">5.5</cx:pt>
          <cx:pt idx="222">5.4900000000000002</cx:pt>
          <cx:pt idx="223">5.4900000000000002</cx:pt>
          <cx:pt idx="224">5.4800000000000004</cx:pt>
          <cx:pt idx="225">5.4800000000000004</cx:pt>
          <cx:pt idx="226">5.4800000000000004</cx:pt>
          <cx:pt idx="227">5.4800000000000004</cx:pt>
          <cx:pt idx="228">5.4800000000000004</cx:pt>
          <cx:pt idx="229">5.4699999999999998</cx:pt>
          <cx:pt idx="230">5.4699999999999998</cx:pt>
          <cx:pt idx="231">5.4699999999999998</cx:pt>
          <cx:pt idx="232">5.4699999999999998</cx:pt>
          <cx:pt idx="233">5.46</cx:pt>
          <cx:pt idx="234">5.46</cx:pt>
          <cx:pt idx="235">5.46</cx:pt>
          <cx:pt idx="236">5.46</cx:pt>
          <cx:pt idx="237">5.4500000000000002</cx:pt>
          <cx:pt idx="238">5.4500000000000002</cx:pt>
          <cx:pt idx="239">5.4500000000000002</cx:pt>
          <cx:pt idx="240">5.4500000000000002</cx:pt>
          <cx:pt idx="241">5.4500000000000002</cx:pt>
          <cx:pt idx="242">5.4400000000000004</cx:pt>
          <cx:pt idx="243">5.4400000000000004</cx:pt>
          <cx:pt idx="244">5.4400000000000004</cx:pt>
          <cx:pt idx="245">5.4299999999999997</cx:pt>
          <cx:pt idx="246">5.4299999999999997</cx:pt>
          <cx:pt idx="247">5.4299999999999997</cx:pt>
          <cx:pt idx="248">5.4199999999999999</cx:pt>
          <cx:pt idx="249">5.4199999999999999</cx:pt>
          <cx:pt idx="250">5.4199999999999999</cx:pt>
          <cx:pt idx="251">5.4199999999999999</cx:pt>
          <cx:pt idx="252">5.4100000000000001</cx:pt>
          <cx:pt idx="253">5.4100000000000001</cx:pt>
          <cx:pt idx="254">5.4100000000000001</cx:pt>
          <cx:pt idx="255">5.4100000000000001</cx:pt>
          <cx:pt idx="256">5.4100000000000001</cx:pt>
          <cx:pt idx="257">5.4000000000000004</cx:pt>
          <cx:pt idx="258">5.4000000000000004</cx:pt>
          <cx:pt idx="259">5.4000000000000004</cx:pt>
          <cx:pt idx="260">5.4000000000000004</cx:pt>
          <cx:pt idx="261">5.4000000000000004</cx:pt>
          <cx:pt idx="262">5.3899999999999997</cx:pt>
          <cx:pt idx="263">5.3899999999999997</cx:pt>
          <cx:pt idx="264">5.3899999999999997</cx:pt>
          <cx:pt idx="265">5.3899999999999997</cx:pt>
          <cx:pt idx="266">5.3899999999999997</cx:pt>
          <cx:pt idx="267">5.3899999999999997</cx:pt>
          <cx:pt idx="268">5.3899999999999997</cx:pt>
          <cx:pt idx="269">5.3899999999999997</cx:pt>
          <cx:pt idx="270">5.3799999999999999</cx:pt>
          <cx:pt idx="271">5.3799999999999999</cx:pt>
          <cx:pt idx="272">5.3799999999999999</cx:pt>
          <cx:pt idx="273">5.3799999999999999</cx:pt>
          <cx:pt idx="274">5.3799999999999999</cx:pt>
          <cx:pt idx="275">5.3799999999999999</cx:pt>
          <cx:pt idx="276">5.3799999999999999</cx:pt>
          <cx:pt idx="277">5.3700000000000001</cx:pt>
          <cx:pt idx="278">5.3700000000000001</cx:pt>
          <cx:pt idx="279">5.3700000000000001</cx:pt>
          <cx:pt idx="280">5.3700000000000001</cx:pt>
          <cx:pt idx="281">5.3700000000000001</cx:pt>
          <cx:pt idx="282">5.3700000000000001</cx:pt>
          <cx:pt idx="283">5.3600000000000003</cx:pt>
          <cx:pt idx="284">5.3600000000000003</cx:pt>
          <cx:pt idx="285">5.3600000000000003</cx:pt>
          <cx:pt idx="286">5.3600000000000003</cx:pt>
          <cx:pt idx="287">5.3499999999999996</cx:pt>
          <cx:pt idx="288">5.3499999999999996</cx:pt>
          <cx:pt idx="289">5.3499999999999996</cx:pt>
          <cx:pt idx="290">5.3499999999999996</cx:pt>
          <cx:pt idx="291">5.3399999999999999</cx:pt>
          <cx:pt idx="292">5.3399999999999999</cx:pt>
          <cx:pt idx="293">5.3399999999999999</cx:pt>
          <cx:pt idx="294">5.3399999999999999</cx:pt>
          <cx:pt idx="295">5.3399999999999999</cx:pt>
          <cx:pt idx="296">5.3399999999999999</cx:pt>
          <cx:pt idx="297">5.3399999999999999</cx:pt>
          <cx:pt idx="298">5.3399999999999999</cx:pt>
          <cx:pt idx="299">5.3300000000000001</cx:pt>
          <cx:pt idx="300">5.3300000000000001</cx:pt>
          <cx:pt idx="301">5.3300000000000001</cx:pt>
          <cx:pt idx="302">5.3300000000000001</cx:pt>
          <cx:pt idx="303">5.3300000000000001</cx:pt>
          <cx:pt idx="304">5.3300000000000001</cx:pt>
          <cx:pt idx="305">5.3300000000000001</cx:pt>
          <cx:pt idx="306">5.3300000000000001</cx:pt>
          <cx:pt idx="307">5.3300000000000001</cx:pt>
          <cx:pt idx="308">5.3300000000000001</cx:pt>
          <cx:pt idx="309">5.3200000000000003</cx:pt>
          <cx:pt idx="310">5.3200000000000003</cx:pt>
          <cx:pt idx="311">5.3200000000000003</cx:pt>
          <cx:pt idx="312">5.3200000000000003</cx:pt>
          <cx:pt idx="313">5.3099999999999996</cx:pt>
          <cx:pt idx="314">5.3099999999999996</cx:pt>
          <cx:pt idx="315">5.3099999999999996</cx:pt>
          <cx:pt idx="316">5.2999999999999998</cx:pt>
          <cx:pt idx="317">5.2999999999999998</cx:pt>
          <cx:pt idx="318">5.2999999999999998</cx:pt>
          <cx:pt idx="319">5.2999999999999998</cx:pt>
          <cx:pt idx="320">5.2999999999999998</cx:pt>
          <cx:pt idx="321">5.2999999999999998</cx:pt>
          <cx:pt idx="322">5.2999999999999998</cx:pt>
          <cx:pt idx="323">5.2999999999999998</cx:pt>
          <cx:pt idx="324">5.2999999999999998</cx:pt>
          <cx:pt idx="325">5.29</cx:pt>
          <cx:pt idx="326">5.29</cx:pt>
          <cx:pt idx="327">5.29</cx:pt>
          <cx:pt idx="328">5.29</cx:pt>
          <cx:pt idx="329">5.29</cx:pt>
          <cx:pt idx="330">5.29</cx:pt>
          <cx:pt idx="331">5.29</cx:pt>
          <cx:pt idx="332">5.2800000000000002</cx:pt>
          <cx:pt idx="333">5.2800000000000002</cx:pt>
          <cx:pt idx="334">5.2800000000000002</cx:pt>
          <cx:pt idx="335">5.2699999999999996</cx:pt>
          <cx:pt idx="336">5.2699999999999996</cx:pt>
          <cx:pt idx="337">5.2699999999999996</cx:pt>
          <cx:pt idx="338">5.2699999999999996</cx:pt>
          <cx:pt idx="339">5.2699999999999996</cx:pt>
          <cx:pt idx="340">5.2699999999999996</cx:pt>
          <cx:pt idx="341">5.2699999999999996</cx:pt>
          <cx:pt idx="342">5.2699999999999996</cx:pt>
          <cx:pt idx="343">5.2599999999999998</cx:pt>
          <cx:pt idx="344">5.2599999999999998</cx:pt>
          <cx:pt idx="345">5.2599999999999998</cx:pt>
          <cx:pt idx="346">5.25</cx:pt>
          <cx:pt idx="347">5.25</cx:pt>
          <cx:pt idx="348">5.25</cx:pt>
          <cx:pt idx="349">5.25</cx:pt>
          <cx:pt idx="350">5.25</cx:pt>
          <cx:pt idx="351">5.25</cx:pt>
          <cx:pt idx="352">5.2400000000000002</cx:pt>
          <cx:pt idx="353">5.2400000000000002</cx:pt>
          <cx:pt idx="354">5.2400000000000002</cx:pt>
          <cx:pt idx="355">5.2400000000000002</cx:pt>
          <cx:pt idx="356">5.2300000000000004</cx:pt>
          <cx:pt idx="357">5.2300000000000004</cx:pt>
          <cx:pt idx="358">5.2300000000000004</cx:pt>
          <cx:pt idx="359">5.2300000000000004</cx:pt>
          <cx:pt idx="360">5.2300000000000004</cx:pt>
          <cx:pt idx="361">5.2300000000000004</cx:pt>
          <cx:pt idx="362">5.2199999999999998</cx:pt>
          <cx:pt idx="363">5.2199999999999998</cx:pt>
          <cx:pt idx="364">5.2199999999999998</cx:pt>
          <cx:pt idx="365">5.2199999999999998</cx:pt>
          <cx:pt idx="366">5.2199999999999998</cx:pt>
          <cx:pt idx="367">5.2199999999999998</cx:pt>
          <cx:pt idx="368">5.2199999999999998</cx:pt>
          <cx:pt idx="369">5.21</cx:pt>
          <cx:pt idx="370">5.21</cx:pt>
          <cx:pt idx="371">5.21</cx:pt>
          <cx:pt idx="372">5.2000000000000002</cx:pt>
          <cx:pt idx="373">5.2000000000000002</cx:pt>
          <cx:pt idx="374">5.2000000000000002</cx:pt>
          <cx:pt idx="375">5.2000000000000002</cx:pt>
          <cx:pt idx="376">5.2000000000000002</cx:pt>
          <cx:pt idx="377">5.2000000000000002</cx:pt>
          <cx:pt idx="378">5.2000000000000002</cx:pt>
          <cx:pt idx="379">5.1900000000000004</cx:pt>
          <cx:pt idx="380">5.1900000000000004</cx:pt>
          <cx:pt idx="381">5.1900000000000004</cx:pt>
          <cx:pt idx="382">5.1900000000000004</cx:pt>
          <cx:pt idx="383">5.1900000000000004</cx:pt>
          <cx:pt idx="384">5.1900000000000004</cx:pt>
          <cx:pt idx="385">5.1799999999999997</cx:pt>
          <cx:pt idx="386">5.1799999999999997</cx:pt>
          <cx:pt idx="387">5.1799999999999997</cx:pt>
          <cx:pt idx="388">5.1799999999999997</cx:pt>
          <cx:pt idx="389">5.1799999999999997</cx:pt>
          <cx:pt idx="390">5.1799999999999997</cx:pt>
          <cx:pt idx="391">5.1699999999999999</cx:pt>
          <cx:pt idx="392">5.1699999999999999</cx:pt>
          <cx:pt idx="393">5.1699999999999999</cx:pt>
          <cx:pt idx="394">5.1699999999999999</cx:pt>
          <cx:pt idx="395">5.1699999999999999</cx:pt>
          <cx:pt idx="396">5.1600000000000001</cx:pt>
          <cx:pt idx="397">5.1600000000000001</cx:pt>
          <cx:pt idx="398">5.1500000000000004</cx:pt>
          <cx:pt idx="399">5.1500000000000004</cx:pt>
          <cx:pt idx="400">5.1500000000000004</cx:pt>
          <cx:pt idx="401">5.1399999999999997</cx:pt>
          <cx:pt idx="402">5.1399999999999997</cx:pt>
          <cx:pt idx="403">5.1399999999999997</cx:pt>
          <cx:pt idx="404">5.1399999999999997</cx:pt>
          <cx:pt idx="405">5.1299999999999999</cx:pt>
          <cx:pt idx="406">5.1299999999999999</cx:pt>
          <cx:pt idx="407">5.1299999999999999</cx:pt>
          <cx:pt idx="408">5.1299999999999999</cx:pt>
          <cx:pt idx="409">5.1299999999999999</cx:pt>
          <cx:pt idx="410">5.1299999999999999</cx:pt>
          <cx:pt idx="411">5.1299999999999999</cx:pt>
          <cx:pt idx="412">5.1299999999999999</cx:pt>
          <cx:pt idx="413">5.1299999999999999</cx:pt>
          <cx:pt idx="414">5.1200000000000001</cx:pt>
          <cx:pt idx="415">5.1200000000000001</cx:pt>
          <cx:pt idx="416">5.1200000000000001</cx:pt>
          <cx:pt idx="417">5.1200000000000001</cx:pt>
          <cx:pt idx="418">5.1200000000000001</cx:pt>
          <cx:pt idx="419">5.1200000000000001</cx:pt>
          <cx:pt idx="420">5.1200000000000001</cx:pt>
          <cx:pt idx="421">5.1200000000000001</cx:pt>
          <cx:pt idx="422">5.1100000000000003</cx:pt>
          <cx:pt idx="423">5.1100000000000003</cx:pt>
          <cx:pt idx="424">5.1100000000000003</cx:pt>
          <cx:pt idx="425">5.1100000000000003</cx:pt>
          <cx:pt idx="426">5.1100000000000003</cx:pt>
          <cx:pt idx="427">5.1100000000000003</cx:pt>
          <cx:pt idx="428">5.1100000000000003</cx:pt>
          <cx:pt idx="429">5.0999999999999996</cx:pt>
          <cx:pt idx="430">5.0999999999999996</cx:pt>
          <cx:pt idx="431">5.0999999999999996</cx:pt>
          <cx:pt idx="432">5.0999999999999996</cx:pt>
          <cx:pt idx="433">5.0999999999999996</cx:pt>
          <cx:pt idx="434">5.0999999999999996</cx:pt>
          <cx:pt idx="435">5.0999999999999996</cx:pt>
          <cx:pt idx="436">5.0999999999999996</cx:pt>
          <cx:pt idx="437">5.0899999999999999</cx:pt>
          <cx:pt idx="438">5.0899999999999999</cx:pt>
          <cx:pt idx="439">5.0899999999999999</cx:pt>
          <cx:pt idx="440">5.0899999999999999</cx:pt>
          <cx:pt idx="441">5.0899999999999999</cx:pt>
          <cx:pt idx="442">5.0899999999999999</cx:pt>
          <cx:pt idx="443">5.0899999999999999</cx:pt>
          <cx:pt idx="444">5.0800000000000001</cx:pt>
          <cx:pt idx="445">5.0800000000000001</cx:pt>
          <cx:pt idx="446">5.0800000000000001</cx:pt>
          <cx:pt idx="447">5.0800000000000001</cx:pt>
          <cx:pt idx="448">5.0700000000000003</cx:pt>
          <cx:pt idx="449">5.0700000000000003</cx:pt>
          <cx:pt idx="450">5.0700000000000003</cx:pt>
          <cx:pt idx="451">5.0700000000000003</cx:pt>
          <cx:pt idx="452">5.0700000000000003</cx:pt>
          <cx:pt idx="453">5.0700000000000003</cx:pt>
          <cx:pt idx="454">5.0700000000000003</cx:pt>
          <cx:pt idx="455">5.0700000000000003</cx:pt>
          <cx:pt idx="456">5.0599999999999996</cx:pt>
          <cx:pt idx="457">5.0599999999999996</cx:pt>
          <cx:pt idx="458">5.0599999999999996</cx:pt>
          <cx:pt idx="459">5.0599999999999996</cx:pt>
          <cx:pt idx="460">5.0599999999999996</cx:pt>
          <cx:pt idx="461">5.0599999999999996</cx:pt>
          <cx:pt idx="462">5.0599999999999996</cx:pt>
          <cx:pt idx="463">5.0599999999999996</cx:pt>
          <cx:pt idx="464">5.0599999999999996</cx:pt>
          <cx:pt idx="465">5.0499999999999998</cx:pt>
          <cx:pt idx="466">5.0499999999999998</cx:pt>
          <cx:pt idx="467">5.0499999999999998</cx:pt>
          <cx:pt idx="468">5.0499999999999998</cx:pt>
          <cx:pt idx="469">5.0499999999999998</cx:pt>
          <cx:pt idx="470">5.0499999999999998</cx:pt>
          <cx:pt idx="471">5.0499999999999998</cx:pt>
          <cx:pt idx="472">5.0499999999999998</cx:pt>
          <cx:pt idx="473">5.0499999999999998</cx:pt>
          <cx:pt idx="474">5.0499999999999998</cx:pt>
          <cx:pt idx="475">5.04</cx:pt>
          <cx:pt idx="476">5.04</cx:pt>
          <cx:pt idx="477">5.04</cx:pt>
          <cx:pt idx="478">5.04</cx:pt>
          <cx:pt idx="479">5.04</cx:pt>
          <cx:pt idx="480">5.04</cx:pt>
          <cx:pt idx="481">5.04</cx:pt>
          <cx:pt idx="482">5.0300000000000002</cx:pt>
          <cx:pt idx="483">5.0300000000000002</cx:pt>
          <cx:pt idx="484">5.0300000000000002</cx:pt>
          <cx:pt idx="485">5.0300000000000002</cx:pt>
          <cx:pt idx="486">5.0300000000000002</cx:pt>
          <cx:pt idx="487">5.0300000000000002</cx:pt>
          <cx:pt idx="488">5.0300000000000002</cx:pt>
          <cx:pt idx="489">5.0199999999999996</cx:pt>
          <cx:pt idx="490">5.0199999999999996</cx:pt>
          <cx:pt idx="491">5.0199999999999996</cx:pt>
          <cx:pt idx="492">5.0199999999999996</cx:pt>
          <cx:pt idx="493">5.0199999999999996</cx:pt>
          <cx:pt idx="494">5.0199999999999996</cx:pt>
          <cx:pt idx="495">5.0199999999999996</cx:pt>
          <cx:pt idx="496">5.0099999999999998</cx:pt>
          <cx:pt idx="497">5.0099999999999998</cx:pt>
          <cx:pt idx="498">5.0099999999999998</cx:pt>
          <cx:pt idx="499">5</cx:pt>
          <cx:pt idx="500">5</cx:pt>
          <cx:pt idx="501">5</cx:pt>
          <cx:pt idx="502">5</cx:pt>
          <cx:pt idx="503">5</cx:pt>
          <cx:pt idx="504">5</cx:pt>
          <cx:pt idx="505">5</cx:pt>
          <cx:pt idx="506">4.9900000000000002</cx:pt>
          <cx:pt idx="507">4.9900000000000002</cx:pt>
          <cx:pt idx="508">4.9900000000000002</cx:pt>
          <cx:pt idx="509">4.9900000000000002</cx:pt>
          <cx:pt idx="510">4.9900000000000002</cx:pt>
          <cx:pt idx="511">4.9900000000000002</cx:pt>
          <cx:pt idx="512">4.9900000000000002</cx:pt>
          <cx:pt idx="513">4.9800000000000004</cx:pt>
          <cx:pt idx="514">4.9800000000000004</cx:pt>
          <cx:pt idx="515">4.9800000000000004</cx:pt>
          <cx:pt idx="516">4.9800000000000004</cx:pt>
          <cx:pt idx="517">4.9800000000000004</cx:pt>
          <cx:pt idx="518">4.9800000000000004</cx:pt>
          <cx:pt idx="519">4.9800000000000004</cx:pt>
          <cx:pt idx="520">4.9699999999999998</cx:pt>
          <cx:pt idx="521">4.9699999999999998</cx:pt>
          <cx:pt idx="522">4.9699999999999998</cx:pt>
          <cx:pt idx="523">4.9699999999999998</cx:pt>
          <cx:pt idx="524">4.96</cx:pt>
          <cx:pt idx="525">4.96</cx:pt>
          <cx:pt idx="526">4.96</cx:pt>
          <cx:pt idx="527">4.9500000000000002</cx:pt>
          <cx:pt idx="528">4.9500000000000002</cx:pt>
          <cx:pt idx="529">4.9500000000000002</cx:pt>
          <cx:pt idx="530">4.9500000000000002</cx:pt>
          <cx:pt idx="531">4.9400000000000004</cx:pt>
          <cx:pt idx="532">4.9400000000000004</cx:pt>
          <cx:pt idx="533">4.9400000000000004</cx:pt>
          <cx:pt idx="534">4.9400000000000004</cx:pt>
          <cx:pt idx="535">4.9400000000000004</cx:pt>
          <cx:pt idx="536">4.9400000000000004</cx:pt>
          <cx:pt idx="537">4.9299999999999997</cx:pt>
          <cx:pt idx="538">4.9299999999999997</cx:pt>
          <cx:pt idx="539">4.9299999999999997</cx:pt>
          <cx:pt idx="540">4.9299999999999997</cx:pt>
          <cx:pt idx="541">4.9299999999999997</cx:pt>
          <cx:pt idx="542">4.9299999999999997</cx:pt>
          <cx:pt idx="543">4.9199999999999999</cx:pt>
          <cx:pt idx="544">4.9199999999999999</cx:pt>
          <cx:pt idx="545">4.9199999999999999</cx:pt>
          <cx:pt idx="546">4.9199999999999999</cx:pt>
          <cx:pt idx="547">4.9199999999999999</cx:pt>
          <cx:pt idx="548">4.9199999999999999</cx:pt>
          <cx:pt idx="549">4.9199999999999999</cx:pt>
          <cx:pt idx="550">4.9199999999999999</cx:pt>
          <cx:pt idx="551">4.9100000000000001</cx:pt>
          <cx:pt idx="552">4.9100000000000001</cx:pt>
          <cx:pt idx="553">4.9100000000000001</cx:pt>
          <cx:pt idx="554">4.9100000000000001</cx:pt>
          <cx:pt idx="555">4.9100000000000001</cx:pt>
          <cx:pt idx="556">4.9100000000000001</cx:pt>
          <cx:pt idx="557">4.9100000000000001</cx:pt>
          <cx:pt idx="558">4.9100000000000001</cx:pt>
          <cx:pt idx="559">4.9000000000000004</cx:pt>
          <cx:pt idx="560">4.9000000000000004</cx:pt>
          <cx:pt idx="561">4.9000000000000004</cx:pt>
          <cx:pt idx="562">4.9000000000000004</cx:pt>
          <cx:pt idx="563">4.9000000000000004</cx:pt>
          <cx:pt idx="564">4.9000000000000004</cx:pt>
          <cx:pt idx="565">4.9000000000000004</cx:pt>
          <cx:pt idx="566">4.8899999999999997</cx:pt>
          <cx:pt idx="567">4.8899999999999997</cx:pt>
          <cx:pt idx="568">4.8899999999999997</cx:pt>
          <cx:pt idx="569">4.8899999999999997</cx:pt>
          <cx:pt idx="570">4.8899999999999997</cx:pt>
          <cx:pt idx="571">4.8799999999999999</cx:pt>
          <cx:pt idx="572">4.8799999999999999</cx:pt>
          <cx:pt idx="573">4.8799999999999999</cx:pt>
          <cx:pt idx="574">4.8700000000000001</cx:pt>
          <cx:pt idx="575">4.8700000000000001</cx:pt>
          <cx:pt idx="576">4.8700000000000001</cx:pt>
          <cx:pt idx="577">4.8700000000000001</cx:pt>
          <cx:pt idx="578">4.8700000000000001</cx:pt>
          <cx:pt idx="579">4.8700000000000001</cx:pt>
          <cx:pt idx="580">4.8700000000000001</cx:pt>
          <cx:pt idx="581">4.8700000000000001</cx:pt>
          <cx:pt idx="582">4.8600000000000003</cx:pt>
          <cx:pt idx="583">4.8600000000000003</cx:pt>
          <cx:pt idx="584">4.8600000000000003</cx:pt>
          <cx:pt idx="585">4.8600000000000003</cx:pt>
          <cx:pt idx="586">4.8600000000000003</cx:pt>
          <cx:pt idx="587">4.8499999999999996</cx:pt>
          <cx:pt idx="588">4.8499999999999996</cx:pt>
          <cx:pt idx="589">4.8499999999999996</cx:pt>
          <cx:pt idx="590">4.8499999999999996</cx:pt>
          <cx:pt idx="591">4.8499999999999996</cx:pt>
          <cx:pt idx="592">4.8499999999999996</cx:pt>
          <cx:pt idx="593">4.8399999999999999</cx:pt>
          <cx:pt idx="594">4.8300000000000001</cx:pt>
          <cx:pt idx="595">4.8300000000000001</cx:pt>
          <cx:pt idx="596">4.8300000000000001</cx:pt>
          <cx:pt idx="597">4.8300000000000001</cx:pt>
          <cx:pt idx="598">4.8300000000000001</cx:pt>
          <cx:pt idx="599">4.8300000000000001</cx:pt>
          <cx:pt idx="600">4.8300000000000001</cx:pt>
          <cx:pt idx="601">4.8200000000000003</cx:pt>
          <cx:pt idx="602">4.8200000000000003</cx:pt>
          <cx:pt idx="603">4.8099999999999996</cx:pt>
          <cx:pt idx="604">4.8099999999999996</cx:pt>
          <cx:pt idx="605">4.8099999999999996</cx:pt>
          <cx:pt idx="606">4.8099999999999996</cx:pt>
          <cx:pt idx="607">4.8099999999999996</cx:pt>
          <cx:pt idx="608">4.8099999999999996</cx:pt>
          <cx:pt idx="609">4.7999999999999998</cx:pt>
          <cx:pt idx="610">4.7999999999999998</cx:pt>
          <cx:pt idx="611">4.7999999999999998</cx:pt>
          <cx:pt idx="612">4.7999999999999998</cx:pt>
          <cx:pt idx="613">4.7999999999999998</cx:pt>
          <cx:pt idx="614">4.7999999999999998</cx:pt>
          <cx:pt idx="615">4.7999999999999998</cx:pt>
          <cx:pt idx="616">4.79</cx:pt>
          <cx:pt idx="617">4.79</cx:pt>
          <cx:pt idx="618">4.79</cx:pt>
          <cx:pt idx="619">4.79</cx:pt>
          <cx:pt idx="620">4.79</cx:pt>
          <cx:pt idx="621">4.7800000000000002</cx:pt>
          <cx:pt idx="622">4.7800000000000002</cx:pt>
          <cx:pt idx="623">4.7699999999999996</cx:pt>
          <cx:pt idx="624">4.7699999999999996</cx:pt>
          <cx:pt idx="625">4.7699999999999996</cx:pt>
          <cx:pt idx="626">4.7699999999999996</cx:pt>
          <cx:pt idx="627">4.7699999999999996</cx:pt>
          <cx:pt idx="628">4.7699999999999996</cx:pt>
          <cx:pt idx="629">4.7699999999999996</cx:pt>
          <cx:pt idx="630">4.7599999999999998</cx:pt>
          <cx:pt idx="631">4.7599999999999998</cx:pt>
          <cx:pt idx="632">4.7599999999999998</cx:pt>
          <cx:pt idx="633">4.7599999999999998</cx:pt>
          <cx:pt idx="634">4.7599999999999998</cx:pt>
          <cx:pt idx="635">4.7599999999999998</cx:pt>
          <cx:pt idx="636">4.75</cx:pt>
          <cx:pt idx="637">4.75</cx:pt>
          <cx:pt idx="638">4.75</cx:pt>
          <cx:pt idx="639">4.75</cx:pt>
          <cx:pt idx="640">4.75</cx:pt>
          <cx:pt idx="641">4.7400000000000002</cx:pt>
          <cx:pt idx="642">4.7400000000000002</cx:pt>
          <cx:pt idx="643">4.7400000000000002</cx:pt>
          <cx:pt idx="644">4.7400000000000002</cx:pt>
          <cx:pt idx="645">4.7400000000000002</cx:pt>
          <cx:pt idx="646">4.7400000000000002</cx:pt>
          <cx:pt idx="647">4.7300000000000004</cx:pt>
          <cx:pt idx="648">4.7300000000000004</cx:pt>
          <cx:pt idx="649">4.7199999999999998</cx:pt>
          <cx:pt idx="650">4.7199999999999998</cx:pt>
          <cx:pt idx="651">4.71</cx:pt>
          <cx:pt idx="652">4.71</cx:pt>
          <cx:pt idx="653">4.71</cx:pt>
          <cx:pt idx="654">4.7000000000000002</cx:pt>
          <cx:pt idx="655">4.7000000000000002</cx:pt>
          <cx:pt idx="656">4.7000000000000002</cx:pt>
          <cx:pt idx="657">4.7000000000000002</cx:pt>
          <cx:pt idx="658">4.7000000000000002</cx:pt>
          <cx:pt idx="659">4.6900000000000004</cx:pt>
          <cx:pt idx="660">4.6900000000000004</cx:pt>
          <cx:pt idx="661">4.6900000000000004</cx:pt>
          <cx:pt idx="662">4.6900000000000004</cx:pt>
          <cx:pt idx="663">4.6900000000000004</cx:pt>
          <cx:pt idx="664">4.6799999999999997</cx:pt>
          <cx:pt idx="665">4.6799999999999997</cx:pt>
          <cx:pt idx="666">4.6799999999999997</cx:pt>
          <cx:pt idx="667">4.6799999999999997</cx:pt>
          <cx:pt idx="668">4.6799999999999997</cx:pt>
          <cx:pt idx="669">4.6699999999999999</cx:pt>
          <cx:pt idx="670">4.6699999999999999</cx:pt>
          <cx:pt idx="671">4.6699999999999999</cx:pt>
          <cx:pt idx="672">4.6600000000000001</cx:pt>
          <cx:pt idx="673">4.6600000000000001</cx:pt>
          <cx:pt idx="674">4.6600000000000001</cx:pt>
          <cx:pt idx="675">4.6500000000000004</cx:pt>
          <cx:pt idx="676">4.6500000000000004</cx:pt>
          <cx:pt idx="677">4.6500000000000004</cx:pt>
          <cx:pt idx="678">4.6500000000000004</cx:pt>
          <cx:pt idx="679">4.6500000000000004</cx:pt>
          <cx:pt idx="680">4.6500000000000004</cx:pt>
          <cx:pt idx="681">4.6500000000000004</cx:pt>
          <cx:pt idx="682">4.6399999999999997</cx:pt>
          <cx:pt idx="683">4.6399999999999997</cx:pt>
          <cx:pt idx="684">4.6399999999999997</cx:pt>
          <cx:pt idx="685">4.6399999999999997</cx:pt>
          <cx:pt idx="686">4.6299999999999999</cx:pt>
          <cx:pt idx="687">4.6299999999999999</cx:pt>
          <cx:pt idx="688">4.6299999999999999</cx:pt>
          <cx:pt idx="689">4.6299999999999999</cx:pt>
          <cx:pt idx="690">4.6299999999999999</cx:pt>
          <cx:pt idx="691">4.6299999999999999</cx:pt>
          <cx:pt idx="692">4.6299999999999999</cx:pt>
          <cx:pt idx="693">4.6200000000000001</cx:pt>
          <cx:pt idx="694">4.6200000000000001</cx:pt>
          <cx:pt idx="695">4.6200000000000001</cx:pt>
          <cx:pt idx="696">4.6200000000000001</cx:pt>
          <cx:pt idx="697">4.6200000000000001</cx:pt>
          <cx:pt idx="698">4.6200000000000001</cx:pt>
          <cx:pt idx="699">4.6200000000000001</cx:pt>
          <cx:pt idx="700">4.6200000000000001</cx:pt>
          <cx:pt idx="701">4.6200000000000001</cx:pt>
          <cx:pt idx="702">4.6100000000000003</cx:pt>
          <cx:pt idx="703">4.6100000000000003</cx:pt>
          <cx:pt idx="704">4.5999999999999996</cx:pt>
          <cx:pt idx="705">4.5999999999999996</cx:pt>
          <cx:pt idx="706">4.5999999999999996</cx:pt>
          <cx:pt idx="707">4.5999999999999996</cx:pt>
          <cx:pt idx="708">4.5899999999999999</cx:pt>
          <cx:pt idx="709">4.5899999999999999</cx:pt>
          <cx:pt idx="710">4.5899999999999999</cx:pt>
          <cx:pt idx="711">4.5899999999999999</cx:pt>
          <cx:pt idx="712">4.5800000000000001</cx:pt>
          <cx:pt idx="713">4.5800000000000001</cx:pt>
          <cx:pt idx="714">4.5800000000000001</cx:pt>
          <cx:pt idx="715">4.5800000000000001</cx:pt>
          <cx:pt idx="716">4.5800000000000001</cx:pt>
          <cx:pt idx="717">4.5700000000000003</cx:pt>
          <cx:pt idx="718">4.5700000000000003</cx:pt>
          <cx:pt idx="719">4.5700000000000003</cx:pt>
          <cx:pt idx="720">4.5700000000000003</cx:pt>
          <cx:pt idx="721">4.5700000000000003</cx:pt>
          <cx:pt idx="722">4.5599999999999996</cx:pt>
          <cx:pt idx="723">4.5599999999999996</cx:pt>
          <cx:pt idx="724">4.5599999999999996</cx:pt>
          <cx:pt idx="725">4.5599999999999996</cx:pt>
          <cx:pt idx="726">4.5599999999999996</cx:pt>
          <cx:pt idx="727">4.5599999999999996</cx:pt>
          <cx:pt idx="728">4.5599999999999996</cx:pt>
          <cx:pt idx="729">4.5499999999999998</cx:pt>
          <cx:pt idx="730">4.5499999999999998</cx:pt>
          <cx:pt idx="731">4.5499999999999998</cx:pt>
          <cx:pt idx="732">4.5499999999999998</cx:pt>
          <cx:pt idx="733">4.5499999999999998</cx:pt>
          <cx:pt idx="734">4.54</cx:pt>
          <cx:pt idx="735">4.54</cx:pt>
          <cx:pt idx="736">4.54</cx:pt>
          <cx:pt idx="737">4.54</cx:pt>
          <cx:pt idx="738">4.54</cx:pt>
          <cx:pt idx="739">4.5300000000000002</cx:pt>
          <cx:pt idx="740">4.5300000000000002</cx:pt>
          <cx:pt idx="741">4.5300000000000002</cx:pt>
          <cx:pt idx="742">4.5300000000000002</cx:pt>
          <cx:pt idx="743">4.5300000000000002</cx:pt>
          <cx:pt idx="744">4.5300000000000002</cx:pt>
          <cx:pt idx="745">4.5199999999999996</cx:pt>
          <cx:pt idx="746">4.5199999999999996</cx:pt>
          <cx:pt idx="747">4.5199999999999996</cx:pt>
          <cx:pt idx="748">4.5199999999999996</cx:pt>
          <cx:pt idx="749">4.5199999999999996</cx:pt>
          <cx:pt idx="750">4.5099999999999998</cx:pt>
          <cx:pt idx="751">4.5099999999999998</cx:pt>
          <cx:pt idx="752">4.5099999999999998</cx:pt>
          <cx:pt idx="753">4.4900000000000002</cx:pt>
          <cx:pt idx="754">4.4900000000000002</cx:pt>
          <cx:pt idx="755">4.4900000000000002</cx:pt>
          <cx:pt idx="756">4.4800000000000004</cx:pt>
          <cx:pt idx="757">4.4800000000000004</cx:pt>
          <cx:pt idx="758">4.4800000000000004</cx:pt>
          <cx:pt idx="759">4.4800000000000004</cx:pt>
          <cx:pt idx="760">4.4800000000000004</cx:pt>
          <cx:pt idx="761">4.4699999999999998</cx:pt>
          <cx:pt idx="762">4.4699999999999998</cx:pt>
          <cx:pt idx="763">4.46</cx:pt>
          <cx:pt idx="764">4.46</cx:pt>
          <cx:pt idx="765">4.4500000000000002</cx:pt>
          <cx:pt idx="766">4.4500000000000002</cx:pt>
          <cx:pt idx="767">4.4500000000000002</cx:pt>
          <cx:pt idx="768">4.4500000000000002</cx:pt>
          <cx:pt idx="769">4.4500000000000002</cx:pt>
          <cx:pt idx="770">4.4400000000000004</cx:pt>
          <cx:pt idx="771">4.4299999999999997</cx:pt>
          <cx:pt idx="772">4.4299999999999997</cx:pt>
          <cx:pt idx="773">4.4199999999999999</cx:pt>
          <cx:pt idx="774">4.4199999999999999</cx:pt>
          <cx:pt idx="775">4.4199999999999999</cx:pt>
          <cx:pt idx="776">4.4199999999999999</cx:pt>
          <cx:pt idx="777">4.4100000000000001</cx:pt>
          <cx:pt idx="778">4.4100000000000001</cx:pt>
          <cx:pt idx="779">4.4100000000000001</cx:pt>
          <cx:pt idx="780">4.4100000000000001</cx:pt>
          <cx:pt idx="781">4.4100000000000001</cx:pt>
          <cx:pt idx="782">4.4100000000000001</cx:pt>
          <cx:pt idx="783">4.3899999999999997</cx:pt>
          <cx:pt idx="784">4.3899999999999997</cx:pt>
          <cx:pt idx="785">4.3899999999999997</cx:pt>
          <cx:pt idx="786">4.3899999999999997</cx:pt>
          <cx:pt idx="787">4.3799999999999999</cx:pt>
          <cx:pt idx="788">4.3799999999999999</cx:pt>
          <cx:pt idx="789">4.3799999999999999</cx:pt>
          <cx:pt idx="790">4.3700000000000001</cx:pt>
          <cx:pt idx="791">4.3700000000000001</cx:pt>
          <cx:pt idx="792">4.3700000000000001</cx:pt>
          <cx:pt idx="793">4.3600000000000003</cx:pt>
          <cx:pt idx="794">4.3499999999999996</cx:pt>
          <cx:pt idx="795">4.3499999999999996</cx:pt>
          <cx:pt idx="796">4.3499999999999996</cx:pt>
          <cx:pt idx="797">4.3399999999999999</cx:pt>
          <cx:pt idx="798">4.3399999999999999</cx:pt>
          <cx:pt idx="799">4.3399999999999999</cx:pt>
          <cx:pt idx="800">4.3399999999999999</cx:pt>
          <cx:pt idx="801">4.3399999999999999</cx:pt>
          <cx:pt idx="802">4.3300000000000001</cx:pt>
          <cx:pt idx="803">4.3300000000000001</cx:pt>
          <cx:pt idx="804">4.3300000000000001</cx:pt>
          <cx:pt idx="805">4.3300000000000001</cx:pt>
          <cx:pt idx="806">4.3200000000000003</cx:pt>
          <cx:pt idx="807">4.3200000000000003</cx:pt>
          <cx:pt idx="808">4.3200000000000003</cx:pt>
          <cx:pt idx="809">4.3099999999999996</cx:pt>
          <cx:pt idx="810">4.3099999999999996</cx:pt>
          <cx:pt idx="811">4.3099999999999996</cx:pt>
          <cx:pt idx="812">4.3099999999999996</cx:pt>
          <cx:pt idx="813">4.2999999999999998</cx:pt>
          <cx:pt idx="814">4.29</cx:pt>
          <cx:pt idx="815">4.2800000000000002</cx:pt>
          <cx:pt idx="816">4.2800000000000002</cx:pt>
          <cx:pt idx="817">4.2800000000000002</cx:pt>
          <cx:pt idx="818">4.2699999999999996</cx:pt>
          <cx:pt idx="819">4.2699999999999996</cx:pt>
          <cx:pt idx="820">4.2699999999999996</cx:pt>
          <cx:pt idx="821">4.2699999999999996</cx:pt>
          <cx:pt idx="822">4.2699999999999996</cx:pt>
          <cx:pt idx="823">4.2699999999999996</cx:pt>
          <cx:pt idx="824">4.2599999999999998</cx:pt>
          <cx:pt idx="825">4.2599999999999998</cx:pt>
          <cx:pt idx="826">4.2599999999999998</cx:pt>
          <cx:pt idx="827">4.25</cx:pt>
          <cx:pt idx="828">4.25</cx:pt>
          <cx:pt idx="829">4.25</cx:pt>
          <cx:pt idx="830">4.25</cx:pt>
          <cx:pt idx="831">4.25</cx:pt>
          <cx:pt idx="832">4.2400000000000002</cx:pt>
          <cx:pt idx="833">4.2400000000000002</cx:pt>
          <cx:pt idx="834">4.2400000000000002</cx:pt>
          <cx:pt idx="835">4.2400000000000002</cx:pt>
          <cx:pt idx="836">4.2300000000000004</cx:pt>
          <cx:pt idx="837">4.2300000000000004</cx:pt>
          <cx:pt idx="838">4.2300000000000004</cx:pt>
          <cx:pt idx="839">4.2300000000000004</cx:pt>
          <cx:pt idx="840">4.2300000000000004</cx:pt>
          <cx:pt idx="841">4.2300000000000004</cx:pt>
          <cx:pt idx="842">4.2199999999999998</cx:pt>
          <cx:pt idx="843">4.2199999999999998</cx:pt>
          <cx:pt idx="844">4.2199999999999998</cx:pt>
          <cx:pt idx="845">4.21</cx:pt>
          <cx:pt idx="846">4.21</cx:pt>
          <cx:pt idx="847">4.21</cx:pt>
          <cx:pt idx="848">4.21</cx:pt>
          <cx:pt idx="849">4.21</cx:pt>
          <cx:pt idx="850">4.2000000000000002</cx:pt>
          <cx:pt idx="851">4.2000000000000002</cx:pt>
          <cx:pt idx="852">4.2000000000000002</cx:pt>
          <cx:pt idx="853">4.2000000000000002</cx:pt>
          <cx:pt idx="854">4.1900000000000004</cx:pt>
          <cx:pt idx="855">4.1900000000000004</cx:pt>
          <cx:pt idx="856">4.1799999999999997</cx:pt>
          <cx:pt idx="857">4.1799999999999997</cx:pt>
          <cx:pt idx="858">4.1699999999999999</cx:pt>
          <cx:pt idx="859">4.1699999999999999</cx:pt>
          <cx:pt idx="860">4.1699999999999999</cx:pt>
          <cx:pt idx="861">4.1699999999999999</cx:pt>
          <cx:pt idx="862">4.1699999999999999</cx:pt>
          <cx:pt idx="863">4.1699999999999999</cx:pt>
          <cx:pt idx="864">4.1600000000000001</cx:pt>
          <cx:pt idx="865">4.1600000000000001</cx:pt>
          <cx:pt idx="866">4.1600000000000001</cx:pt>
          <cx:pt idx="867">4.1500000000000004</cx:pt>
          <cx:pt idx="868">4.1500000000000004</cx:pt>
          <cx:pt idx="869">4.1500000000000004</cx:pt>
          <cx:pt idx="870">4.1399999999999997</cx:pt>
          <cx:pt idx="871">4.1399999999999997</cx:pt>
          <cx:pt idx="872">4.1399999999999997</cx:pt>
          <cx:pt idx="873">4.1399999999999997</cx:pt>
          <cx:pt idx="874">4.1399999999999997</cx:pt>
          <cx:pt idx="875">4.1299999999999999</cx:pt>
          <cx:pt idx="876">4.1200000000000001</cx:pt>
          <cx:pt idx="877">4.1100000000000003</cx:pt>
          <cx:pt idx="878">4.0999999999999996</cx:pt>
          <cx:pt idx="879">4.0999999999999996</cx:pt>
          <cx:pt idx="880">4.0899999999999999</cx:pt>
          <cx:pt idx="881">4.0899999999999999</cx:pt>
          <cx:pt idx="882">4.0800000000000001</cx:pt>
          <cx:pt idx="883">4.0800000000000001</cx:pt>
          <cx:pt idx="884">4.0700000000000003</cx:pt>
          <cx:pt idx="885">4.0700000000000003</cx:pt>
          <cx:pt idx="886">4.0499999999999998</cx:pt>
          <cx:pt idx="887">4.0499999999999998</cx:pt>
          <cx:pt idx="888">4.0499999999999998</cx:pt>
          <cx:pt idx="889">4.04</cx:pt>
          <cx:pt idx="890">4.04</cx:pt>
          <cx:pt idx="891">4.0300000000000002</cx:pt>
          <cx:pt idx="892">4.0300000000000002</cx:pt>
          <cx:pt idx="893">4.0300000000000002</cx:pt>
          <cx:pt idx="894">4.0300000000000002</cx:pt>
          <cx:pt idx="895">4.0199999999999996</cx:pt>
          <cx:pt idx="896">4.0199999999999996</cx:pt>
          <cx:pt idx="897">4.0099999999999998</cx:pt>
          <cx:pt idx="898">4.0099999999999998</cx:pt>
          <cx:pt idx="899">4.0099999999999998</cx:pt>
          <cx:pt idx="900">4.0099999999999998</cx:pt>
          <cx:pt idx="901">4.0099999999999998</cx:pt>
          <cx:pt idx="902">4.0099999999999998</cx:pt>
          <cx:pt idx="903">4</cx:pt>
          <cx:pt idx="904">4</cx:pt>
          <cx:pt idx="905">3.9900000000000002</cx:pt>
          <cx:pt idx="906">3.9900000000000002</cx:pt>
          <cx:pt idx="907">3.98</cx:pt>
          <cx:pt idx="908">3.9500000000000002</cx:pt>
          <cx:pt idx="909">3.9399999999999999</cx:pt>
          <cx:pt idx="910">3.9399999999999999</cx:pt>
          <cx:pt idx="911">3.8900000000000001</cx:pt>
          <cx:pt idx="912">3.8500000000000001</cx:pt>
          <cx:pt idx="913">3.8300000000000001</cx:pt>
          <cx:pt idx="914">3.8199999999999998</cx:pt>
          <cx:pt idx="915">3.7999999999999998</cx:pt>
          <cx:pt idx="916">3.7799999999999998</cx:pt>
          <cx:pt idx="917">3.77</cx:pt>
          <cx:pt idx="918">3.6899999999999999</cx:pt>
          <cx:pt idx="919">3.6800000000000002</cx:pt>
          <cx:pt idx="920">3.6800000000000002</cx:pt>
          <cx:pt idx="921">3.6800000000000002</cx:pt>
          <cx:pt idx="922">3.6699999999999999</cx:pt>
          <cx:pt idx="923">3.6699999999999999</cx:pt>
          <cx:pt idx="924">3.6499999999999999</cx:pt>
          <cx:pt idx="925">3.5899999999999999</cx:pt>
          <cx:pt idx="926">3.5800000000000001</cx:pt>
          <cx:pt idx="927">3.5699999999999998</cx:pt>
          <cx:pt idx="928">3.5600000000000001</cx:pt>
          <cx:pt idx="929">3.54</cx:pt>
          <cx:pt idx="930">3.5299999999999998</cx:pt>
          <cx:pt idx="931">3.52</cx:pt>
          <cx:pt idx="932">3.5099999999999998</cx:pt>
          <cx:pt idx="933">3.5</cx:pt>
          <cx:pt idx="934">3.48</cx:pt>
          <cx:pt idx="935">3.4700000000000002</cx:pt>
          <cx:pt idx="936">3.46</cx:pt>
          <cx:pt idx="937">3.4100000000000001</cx:pt>
          <cx:pt idx="938">3.4100000000000001</cx:pt>
          <cx:pt idx="939">3.3999999999999999</cx:pt>
          <cx:pt idx="940">3.3900000000000001</cx:pt>
          <cx:pt idx="941">3.3700000000000001</cx:pt>
          <cx:pt idx="942">3.3500000000000001</cx:pt>
          <cx:pt idx="943">3.3399999999999999</cx:pt>
          <cx:pt idx="944">3.3300000000000001</cx:pt>
          <cx:pt idx="945">3.3100000000000001</cx:pt>
          <cx:pt idx="946">3.2799999999999998</cx:pt>
          <cx:pt idx="947">3.2200000000000002</cx:pt>
          <cx:pt idx="948">3.1699999999999999</cx:pt>
          <cx:pt idx="949">3.1400000000000001</cx:pt>
          <cx:pt idx="950">3.1299999999999999</cx:pt>
          <cx:pt idx="951">3.0899999999999999</cx:pt>
          <cx:pt idx="952">3.02</cx:pt>
          <cx:pt idx="953">3.02</cx:pt>
          <cx:pt idx="954">2.9900000000000002</cx:pt>
          <cx:pt idx="955">2.96</cx:pt>
          <cx:pt idx="956">2.5899999999999999</cx:pt>
          <cx:pt idx="957">1.9299999999999999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clusteredColumn" uniqueId="{A7D2A9E1-FA89-44E3-81B6-E9E6B11E0DB7}">
          <cx:tx>
            <cx:txData>
              <cx:f>Sheet4!$C$1</cx:f>
              <cx:v>avg_actual_rental_duration</cx:v>
            </cx:txData>
          </cx:tx>
          <cx:dataId val="0"/>
          <cx:layoutPr>
            <cx:binning intervalClosed="r" underflow="auto">
              <cx:binSize val="0.5"/>
            </cx:binning>
          </cx:layoutPr>
        </cx:series>
      </cx:plotAreaRegion>
      <cx:axis id="0">
        <cx:catScaling gapWidth="0"/>
        <cx:title>
          <cx:tx>
            <cx:txData>
              <cx:v>Average Rental Duration (days)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400">
                  <a:solidFill>
                    <a:schemeClr val="tx1"/>
                  </a:solidFill>
                  <a:latin typeface="+mn-lt"/>
                </a:defRPr>
              </a:pPr>
              <a:r>
                <a:rPr lang="en-US" sz="1400" b="0" i="0" u="none" strike="noStrike" baseline="0" dirty="0">
                  <a:solidFill>
                    <a:schemeClr val="tx1"/>
                  </a:solidFill>
                  <a:latin typeface="+mn-lt"/>
                </a:rPr>
                <a:t>Average Rental Duration (days)</a:t>
              </a: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sz="1400" b="0" i="0">
                <a:solidFill>
                  <a:schemeClr val="tx1"/>
                </a:solidFill>
                <a:latin typeface="+mn-lt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400">
              <a:solidFill>
                <a:schemeClr val="tx1"/>
              </a:solidFill>
              <a:latin typeface="+mn-lt"/>
            </a:endParaRPr>
          </a:p>
        </cx:txPr>
      </cx:axis>
      <cx:axis id="1">
        <cx:valScaling/>
        <cx:title>
          <cx:tx>
            <cx:txData>
              <cx:v>Movie Count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400">
                  <a:solidFill>
                    <a:schemeClr val="tx1"/>
                  </a:solidFill>
                  <a:latin typeface="+mn-lt"/>
                </a:defRPr>
              </a:pPr>
              <a:r>
                <a:rPr lang="en-US" sz="1400" b="0" i="0" u="none" strike="noStrike" baseline="0" dirty="0">
                  <a:solidFill>
                    <a:schemeClr val="tx1"/>
                  </a:solidFill>
                  <a:latin typeface="+mn-lt"/>
                </a:rPr>
                <a:t>Movie Count</a:t>
              </a:r>
            </a:p>
          </cx:txPr>
        </cx:title>
        <cx:majorGridlines>
          <cx:spPr>
            <a:ln>
              <a:noFill/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1400" b="0" i="0">
                <a:solidFill>
                  <a:schemeClr val="tx1"/>
                </a:solidFill>
                <a:latin typeface="+mn-lt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400">
              <a:solidFill>
                <a:schemeClr val="tx1"/>
              </a:solidFill>
              <a:latin typeface="+mn-lt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Sheet5!$H$2:$H$959</cx:f>
        <cx:lvl ptCount="958" formatCode="General">
          <cx:pt idx="0">63</cx:pt>
          <cx:pt idx="1">69</cx:pt>
          <cx:pt idx="2">71</cx:pt>
          <cx:pt idx="3">72</cx:pt>
          <cx:pt idx="4">72</cx:pt>
          <cx:pt idx="5">74</cx:pt>
          <cx:pt idx="6">76</cx:pt>
          <cx:pt idx="7">76</cx:pt>
          <cx:pt idx="8">76</cx:pt>
          <cx:pt idx="9">78</cx:pt>
          <cx:pt idx="10">79</cx:pt>
          <cx:pt idx="11">79</cx:pt>
          <cx:pt idx="12">79</cx:pt>
          <cx:pt idx="13">79</cx:pt>
          <cx:pt idx="14">80</cx:pt>
          <cx:pt idx="15">82</cx:pt>
          <cx:pt idx="16">82</cx:pt>
          <cx:pt idx="17">83</cx:pt>
          <cx:pt idx="18">84</cx:pt>
          <cx:pt idx="19">85</cx:pt>
          <cx:pt idx="20">85</cx:pt>
          <cx:pt idx="21">86</cx:pt>
          <cx:pt idx="22">86</cx:pt>
          <cx:pt idx="23">87</cx:pt>
          <cx:pt idx="24">87</cx:pt>
          <cx:pt idx="25">87</cx:pt>
          <cx:pt idx="26">88</cx:pt>
          <cx:pt idx="27">88</cx:pt>
          <cx:pt idx="28">89</cx:pt>
          <cx:pt idx="29">89</cx:pt>
          <cx:pt idx="30">90</cx:pt>
          <cx:pt idx="31">90</cx:pt>
          <cx:pt idx="32">90</cx:pt>
          <cx:pt idx="33">91</cx:pt>
          <cx:pt idx="34">91</cx:pt>
          <cx:pt idx="35">91</cx:pt>
          <cx:pt idx="36">92</cx:pt>
          <cx:pt idx="37">92</cx:pt>
          <cx:pt idx="38">93</cx:pt>
          <cx:pt idx="39">93</cx:pt>
          <cx:pt idx="40">93</cx:pt>
          <cx:pt idx="41">93</cx:pt>
          <cx:pt idx="42">93</cx:pt>
          <cx:pt idx="43">93</cx:pt>
          <cx:pt idx="44">93</cx:pt>
          <cx:pt idx="45">94</cx:pt>
          <cx:pt idx="46">94</cx:pt>
          <cx:pt idx="47">94</cx:pt>
          <cx:pt idx="48">94</cx:pt>
          <cx:pt idx="49">94</cx:pt>
          <cx:pt idx="50">94</cx:pt>
          <cx:pt idx="51">95</cx:pt>
          <cx:pt idx="52">95</cx:pt>
          <cx:pt idx="53">95</cx:pt>
          <cx:pt idx="54">95</cx:pt>
          <cx:pt idx="55">95</cx:pt>
          <cx:pt idx="56">97</cx:pt>
          <cx:pt idx="57">97</cx:pt>
          <cx:pt idx="58">97</cx:pt>
          <cx:pt idx="59">97</cx:pt>
          <cx:pt idx="60">98</cx:pt>
          <cx:pt idx="61">98</cx:pt>
          <cx:pt idx="62">98</cx:pt>
          <cx:pt idx="63">98</cx:pt>
          <cx:pt idx="64">98</cx:pt>
          <cx:pt idx="65">98</cx:pt>
          <cx:pt idx="66">98</cx:pt>
          <cx:pt idx="67">98</cx:pt>
          <cx:pt idx="68">99</cx:pt>
          <cx:pt idx="69">99</cx:pt>
          <cx:pt idx="70">100</cx:pt>
          <cx:pt idx="71">100</cx:pt>
          <cx:pt idx="72">100</cx:pt>
          <cx:pt idx="73">101</cx:pt>
          <cx:pt idx="74">101</cx:pt>
          <cx:pt idx="75">102</cx:pt>
          <cx:pt idx="76">102</cx:pt>
          <cx:pt idx="77">102</cx:pt>
          <cx:pt idx="78">103</cx:pt>
          <cx:pt idx="79">103</cx:pt>
          <cx:pt idx="80">104</cx:pt>
          <cx:pt idx="81">105</cx:pt>
          <cx:pt idx="82">107</cx:pt>
          <cx:pt idx="83">107</cx:pt>
          <cx:pt idx="84">107</cx:pt>
          <cx:pt idx="85">107</cx:pt>
          <cx:pt idx="86">108</cx:pt>
          <cx:pt idx="87">108</cx:pt>
          <cx:pt idx="88">108</cx:pt>
          <cx:pt idx="89">109</cx:pt>
          <cx:pt idx="90">109</cx:pt>
          <cx:pt idx="91">109</cx:pt>
          <cx:pt idx="92">110</cx:pt>
          <cx:pt idx="93">110</cx:pt>
          <cx:pt idx="94">110</cx:pt>
          <cx:pt idx="95">111</cx:pt>
          <cx:pt idx="96">112</cx:pt>
          <cx:pt idx="97">112</cx:pt>
          <cx:pt idx="98">112</cx:pt>
          <cx:pt idx="99">113</cx:pt>
          <cx:pt idx="100">114</cx:pt>
          <cx:pt idx="101">115</cx:pt>
          <cx:pt idx="102">116</cx:pt>
          <cx:pt idx="103">117</cx:pt>
          <cx:pt idx="104">117</cx:pt>
          <cx:pt idx="105">117</cx:pt>
          <cx:pt idx="106">117</cx:pt>
          <cx:pt idx="107">117</cx:pt>
          <cx:pt idx="108">118</cx:pt>
          <cx:pt idx="109">118</cx:pt>
          <cx:pt idx="110">118</cx:pt>
          <cx:pt idx="111">118</cx:pt>
          <cx:pt idx="112">118</cx:pt>
          <cx:pt idx="113">118</cx:pt>
          <cx:pt idx="114">118</cx:pt>
          <cx:pt idx="115">118</cx:pt>
          <cx:pt idx="116">119</cx:pt>
          <cx:pt idx="117">119</cx:pt>
          <cx:pt idx="118">119</cx:pt>
          <cx:pt idx="119">120</cx:pt>
          <cx:pt idx="120">120</cx:pt>
          <cx:pt idx="121">122</cx:pt>
          <cx:pt idx="122">122</cx:pt>
          <cx:pt idx="123">123</cx:pt>
          <cx:pt idx="124">123</cx:pt>
          <cx:pt idx="125">125</cx:pt>
          <cx:pt idx="126">125</cx:pt>
          <cx:pt idx="127">125</cx:pt>
          <cx:pt idx="128">125</cx:pt>
          <cx:pt idx="129">126</cx:pt>
          <cx:pt idx="130">126</cx:pt>
          <cx:pt idx="131">126</cx:pt>
          <cx:pt idx="132">127</cx:pt>
          <cx:pt idx="133">127</cx:pt>
          <cx:pt idx="134">127</cx:pt>
          <cx:pt idx="135">129</cx:pt>
          <cx:pt idx="136">129</cx:pt>
          <cx:pt idx="137">130</cx:pt>
          <cx:pt idx="138">130</cx:pt>
          <cx:pt idx="139">131</cx:pt>
          <cx:pt idx="140">131</cx:pt>
          <cx:pt idx="141">132</cx:pt>
          <cx:pt idx="142">132</cx:pt>
          <cx:pt idx="143">132</cx:pt>
          <cx:pt idx="144">132</cx:pt>
          <cx:pt idx="145">133</cx:pt>
          <cx:pt idx="146">134</cx:pt>
          <cx:pt idx="147">134</cx:pt>
          <cx:pt idx="148">134</cx:pt>
          <cx:pt idx="149">135</cx:pt>
          <cx:pt idx="150">135</cx:pt>
          <cx:pt idx="151">135</cx:pt>
          <cx:pt idx="152">136</cx:pt>
          <cx:pt idx="153">136</cx:pt>
          <cx:pt idx="154">136</cx:pt>
          <cx:pt idx="155">137</cx:pt>
          <cx:pt idx="156">137</cx:pt>
          <cx:pt idx="157">137</cx:pt>
          <cx:pt idx="158">137</cx:pt>
          <cx:pt idx="159">138</cx:pt>
          <cx:pt idx="160">138</cx:pt>
          <cx:pt idx="161">138</cx:pt>
          <cx:pt idx="162">139</cx:pt>
          <cx:pt idx="163">139</cx:pt>
          <cx:pt idx="164">139</cx:pt>
          <cx:pt idx="165">139</cx:pt>
          <cx:pt idx="166">140</cx:pt>
          <cx:pt idx="167">141</cx:pt>
          <cx:pt idx="168">141</cx:pt>
          <cx:pt idx="169">141</cx:pt>
          <cx:pt idx="170">141</cx:pt>
          <cx:pt idx="171">141</cx:pt>
          <cx:pt idx="172">142</cx:pt>
          <cx:pt idx="173">142</cx:pt>
          <cx:pt idx="174">142</cx:pt>
          <cx:pt idx="175">142</cx:pt>
          <cx:pt idx="176">142</cx:pt>
          <cx:pt idx="177">143</cx:pt>
          <cx:pt idx="178">143</cx:pt>
          <cx:pt idx="179">143</cx:pt>
          <cx:pt idx="180">143</cx:pt>
          <cx:pt idx="181">144</cx:pt>
          <cx:pt idx="182">144</cx:pt>
          <cx:pt idx="183">144</cx:pt>
          <cx:pt idx="184">144</cx:pt>
          <cx:pt idx="185">144</cx:pt>
          <cx:pt idx="186">145</cx:pt>
          <cx:pt idx="187">145</cx:pt>
          <cx:pt idx="188">145</cx:pt>
          <cx:pt idx="189">145</cx:pt>
          <cx:pt idx="190">145</cx:pt>
          <cx:pt idx="191">145</cx:pt>
          <cx:pt idx="192">145</cx:pt>
          <cx:pt idx="193">145</cx:pt>
          <cx:pt idx="194">146</cx:pt>
          <cx:pt idx="195">146</cx:pt>
          <cx:pt idx="196">146</cx:pt>
          <cx:pt idx="197">146</cx:pt>
          <cx:pt idx="198">147</cx:pt>
          <cx:pt idx="199">147</cx:pt>
          <cx:pt idx="200">147</cx:pt>
          <cx:pt idx="201">147</cx:pt>
          <cx:pt idx="202">147</cx:pt>
          <cx:pt idx="203">147</cx:pt>
          <cx:pt idx="204">147</cx:pt>
          <cx:pt idx="205">147</cx:pt>
          <cx:pt idx="206">148</cx:pt>
          <cx:pt idx="207">148</cx:pt>
          <cx:pt idx="208">148</cx:pt>
          <cx:pt idx="209">148</cx:pt>
          <cx:pt idx="210">149</cx:pt>
          <cx:pt idx="211">149</cx:pt>
          <cx:pt idx="212">149</cx:pt>
          <cx:pt idx="213">149</cx:pt>
          <cx:pt idx="214">149</cx:pt>
          <cx:pt idx="215">149</cx:pt>
          <cx:pt idx="216">150</cx:pt>
          <cx:pt idx="217">150</cx:pt>
          <cx:pt idx="218">150</cx:pt>
          <cx:pt idx="219">150</cx:pt>
          <cx:pt idx="220">151</cx:pt>
          <cx:pt idx="221">151</cx:pt>
          <cx:pt idx="222">151</cx:pt>
          <cx:pt idx="223">152</cx:pt>
          <cx:pt idx="224">152</cx:pt>
          <cx:pt idx="225">153</cx:pt>
          <cx:pt idx="226">154</cx:pt>
          <cx:pt idx="227">154</cx:pt>
          <cx:pt idx="228">154</cx:pt>
          <cx:pt idx="229">154</cx:pt>
          <cx:pt idx="230">154</cx:pt>
          <cx:pt idx="231">155</cx:pt>
          <cx:pt idx="232">155</cx:pt>
          <cx:pt idx="233">155</cx:pt>
          <cx:pt idx="234">155</cx:pt>
          <cx:pt idx="235">156</cx:pt>
          <cx:pt idx="236">156</cx:pt>
          <cx:pt idx="237">157</cx:pt>
          <cx:pt idx="238">157</cx:pt>
          <cx:pt idx="239">157</cx:pt>
          <cx:pt idx="240">158</cx:pt>
          <cx:pt idx="241">158</cx:pt>
          <cx:pt idx="242">159</cx:pt>
          <cx:pt idx="243">159</cx:pt>
          <cx:pt idx="244">159</cx:pt>
          <cx:pt idx="245">160</cx:pt>
          <cx:pt idx="246">160</cx:pt>
          <cx:pt idx="247">160</cx:pt>
          <cx:pt idx="248">160</cx:pt>
          <cx:pt idx="249">160</cx:pt>
          <cx:pt idx="250">160</cx:pt>
          <cx:pt idx="251">160</cx:pt>
          <cx:pt idx="252">161</cx:pt>
          <cx:pt idx="253">161</cx:pt>
          <cx:pt idx="254">161</cx:pt>
          <cx:pt idx="255">161</cx:pt>
          <cx:pt idx="256">162</cx:pt>
          <cx:pt idx="257">162</cx:pt>
          <cx:pt idx="258">162</cx:pt>
          <cx:pt idx="259">163</cx:pt>
          <cx:pt idx="260">164</cx:pt>
          <cx:pt idx="261">166</cx:pt>
          <cx:pt idx="262">166</cx:pt>
          <cx:pt idx="263">166</cx:pt>
          <cx:pt idx="264">167</cx:pt>
          <cx:pt idx="265">167</cx:pt>
          <cx:pt idx="266">167</cx:pt>
          <cx:pt idx="267">167</cx:pt>
          <cx:pt idx="268">167</cx:pt>
          <cx:pt idx="269">168</cx:pt>
          <cx:pt idx="270">169</cx:pt>
          <cx:pt idx="271">169</cx:pt>
          <cx:pt idx="272">170</cx:pt>
          <cx:pt idx="273">170</cx:pt>
          <cx:pt idx="274">170</cx:pt>
          <cx:pt idx="275">171</cx:pt>
          <cx:pt idx="276">171</cx:pt>
          <cx:pt idx="277">171</cx:pt>
          <cx:pt idx="278">172</cx:pt>
          <cx:pt idx="279">173</cx:pt>
          <cx:pt idx="280">173</cx:pt>
          <cx:pt idx="281">173</cx:pt>
          <cx:pt idx="282">173</cx:pt>
          <cx:pt idx="283">173</cx:pt>
          <cx:pt idx="284">173</cx:pt>
          <cx:pt idx="285">174</cx:pt>
          <cx:pt idx="286">174</cx:pt>
          <cx:pt idx="287">175</cx:pt>
          <cx:pt idx="288">175</cx:pt>
          <cx:pt idx="289">176</cx:pt>
          <cx:pt idx="290">176</cx:pt>
          <cx:pt idx="291">177</cx:pt>
          <cx:pt idx="292">177</cx:pt>
          <cx:pt idx="293">177</cx:pt>
          <cx:pt idx="294">178</cx:pt>
          <cx:pt idx="295">178</cx:pt>
          <cx:pt idx="296">178</cx:pt>
          <cx:pt idx="297">178</cx:pt>
          <cx:pt idx="298">178</cx:pt>
          <cx:pt idx="299">179</cx:pt>
          <cx:pt idx="300">179</cx:pt>
          <cx:pt idx="301">179</cx:pt>
          <cx:pt idx="302">179</cx:pt>
          <cx:pt idx="303">179</cx:pt>
          <cx:pt idx="304">179</cx:pt>
          <cx:pt idx="305">180</cx:pt>
          <cx:pt idx="306">180</cx:pt>
          <cx:pt idx="307">180</cx:pt>
          <cx:pt idx="308">180</cx:pt>
          <cx:pt idx="309">180</cx:pt>
          <cx:pt idx="310">180</cx:pt>
          <cx:pt idx="311">180</cx:pt>
          <cx:pt idx="312">181</cx:pt>
          <cx:pt idx="313">181</cx:pt>
          <cx:pt idx="314">181</cx:pt>
          <cx:pt idx="315">181</cx:pt>
          <cx:pt idx="316">181</cx:pt>
          <cx:pt idx="317">181</cx:pt>
          <cx:pt idx="318">181</cx:pt>
          <cx:pt idx="319">182</cx:pt>
          <cx:pt idx="320">182</cx:pt>
          <cx:pt idx="321">183</cx:pt>
          <cx:pt idx="322">183</cx:pt>
          <cx:pt idx="323">183</cx:pt>
          <cx:pt idx="324">183</cx:pt>
          <cx:pt idx="325">183</cx:pt>
          <cx:pt idx="326">184</cx:pt>
          <cx:pt idx="327">184</cx:pt>
          <cx:pt idx="328">185</cx:pt>
          <cx:pt idx="329">186</cx:pt>
          <cx:pt idx="330">187</cx:pt>
          <cx:pt idx="331">187</cx:pt>
          <cx:pt idx="332">187</cx:pt>
          <cx:pt idx="333">187</cx:pt>
          <cx:pt idx="334">187</cx:pt>
          <cx:pt idx="335">187</cx:pt>
          <cx:pt idx="336">188</cx:pt>
          <cx:pt idx="337">188</cx:pt>
          <cx:pt idx="338">189</cx:pt>
          <cx:pt idx="339">189</cx:pt>
          <cx:pt idx="340">189</cx:pt>
          <cx:pt idx="341">189</cx:pt>
          <cx:pt idx="342">189</cx:pt>
          <cx:pt idx="343">189</cx:pt>
          <cx:pt idx="344">189</cx:pt>
          <cx:pt idx="345">189</cx:pt>
          <cx:pt idx="346">190</cx:pt>
          <cx:pt idx="347">190</cx:pt>
          <cx:pt idx="348">190</cx:pt>
          <cx:pt idx="349">190</cx:pt>
          <cx:pt idx="350">190</cx:pt>
          <cx:pt idx="351">191</cx:pt>
          <cx:pt idx="352">191</cx:pt>
          <cx:pt idx="353">191</cx:pt>
          <cx:pt idx="354">191</cx:pt>
          <cx:pt idx="355">192</cx:pt>
          <cx:pt idx="356">192</cx:pt>
          <cx:pt idx="357">193</cx:pt>
          <cx:pt idx="358">193</cx:pt>
          <cx:pt idx="359">193</cx:pt>
          <cx:pt idx="360">194</cx:pt>
          <cx:pt idx="361">195</cx:pt>
          <cx:pt idx="362">195</cx:pt>
          <cx:pt idx="363">196</cx:pt>
          <cx:pt idx="364">196</cx:pt>
          <cx:pt idx="365">196</cx:pt>
          <cx:pt idx="366">197</cx:pt>
          <cx:pt idx="367">197</cx:pt>
          <cx:pt idx="368">197</cx:pt>
          <cx:pt idx="369">197</cx:pt>
          <cx:pt idx="370">197</cx:pt>
          <cx:pt idx="371">198</cx:pt>
          <cx:pt idx="372">198</cx:pt>
          <cx:pt idx="373">199</cx:pt>
          <cx:pt idx="374">200</cx:pt>
          <cx:pt idx="375">200</cx:pt>
          <cx:pt idx="376">201</cx:pt>
          <cx:pt idx="377">201</cx:pt>
          <cx:pt idx="378">201</cx:pt>
          <cx:pt idx="379">201</cx:pt>
          <cx:pt idx="380">202</cx:pt>
          <cx:pt idx="381">202</cx:pt>
          <cx:pt idx="382">202</cx:pt>
          <cx:pt idx="383">203</cx:pt>
          <cx:pt idx="384">204</cx:pt>
          <cx:pt idx="385">204</cx:pt>
          <cx:pt idx="386">204</cx:pt>
          <cx:pt idx="387">205</cx:pt>
          <cx:pt idx="388">205</cx:pt>
          <cx:pt idx="389">205</cx:pt>
          <cx:pt idx="390">205</cx:pt>
          <cx:pt idx="391">207</cx:pt>
          <cx:pt idx="392">207</cx:pt>
          <cx:pt idx="393">207</cx:pt>
          <cx:pt idx="394">208</cx:pt>
          <cx:pt idx="395">208</cx:pt>
          <cx:pt idx="396">208</cx:pt>
          <cx:pt idx="397">209</cx:pt>
          <cx:pt idx="398">209</cx:pt>
          <cx:pt idx="399">210</cx:pt>
          <cx:pt idx="400">210</cx:pt>
          <cx:pt idx="401">210</cx:pt>
          <cx:pt idx="402">211</cx:pt>
          <cx:pt idx="403">211</cx:pt>
          <cx:pt idx="404">212</cx:pt>
          <cx:pt idx="405">213</cx:pt>
          <cx:pt idx="406">213</cx:pt>
          <cx:pt idx="407">213</cx:pt>
          <cx:pt idx="408">213</cx:pt>
          <cx:pt idx="409">213</cx:pt>
          <cx:pt idx="410">213</cx:pt>
          <cx:pt idx="411">214</cx:pt>
          <cx:pt idx="412">214</cx:pt>
          <cx:pt idx="413">214</cx:pt>
          <cx:pt idx="414">214</cx:pt>
          <cx:pt idx="415">215</cx:pt>
          <cx:pt idx="416">215</cx:pt>
          <cx:pt idx="417">215</cx:pt>
          <cx:pt idx="418">216</cx:pt>
          <cx:pt idx="419">216</cx:pt>
          <cx:pt idx="420">217</cx:pt>
          <cx:pt idx="421">217</cx:pt>
          <cx:pt idx="422">218</cx:pt>
          <cx:pt idx="423">218</cx:pt>
          <cx:pt idx="424">218</cx:pt>
          <cx:pt idx="425">219</cx:pt>
          <cx:pt idx="426">219</cx:pt>
          <cx:pt idx="427">219</cx:pt>
          <cx:pt idx="428">219</cx:pt>
          <cx:pt idx="429">219</cx:pt>
          <cx:pt idx="430">219</cx:pt>
          <cx:pt idx="431">220</cx:pt>
          <cx:pt idx="432">220</cx:pt>
          <cx:pt idx="433">220</cx:pt>
          <cx:pt idx="434">221</cx:pt>
          <cx:pt idx="435">221</cx:pt>
          <cx:pt idx="436">221</cx:pt>
          <cx:pt idx="437">221</cx:pt>
          <cx:pt idx="438">222</cx:pt>
          <cx:pt idx="439">222</cx:pt>
          <cx:pt idx="440">223</cx:pt>
          <cx:pt idx="441">223</cx:pt>
          <cx:pt idx="442">224</cx:pt>
          <cx:pt idx="443">224</cx:pt>
          <cx:pt idx="444">224</cx:pt>
          <cx:pt idx="445">225</cx:pt>
          <cx:pt idx="446">226</cx:pt>
          <cx:pt idx="447">226</cx:pt>
          <cx:pt idx="448">227</cx:pt>
          <cx:pt idx="449">227</cx:pt>
          <cx:pt idx="450">228</cx:pt>
          <cx:pt idx="451">228</cx:pt>
          <cx:pt idx="452">228</cx:pt>
          <cx:pt idx="453">228</cx:pt>
          <cx:pt idx="454">228</cx:pt>
          <cx:pt idx="455">229</cx:pt>
          <cx:pt idx="456">229</cx:pt>
          <cx:pt idx="457">229</cx:pt>
          <cx:pt idx="458">230</cx:pt>
          <cx:pt idx="459">230</cx:pt>
          <cx:pt idx="460">230</cx:pt>
          <cx:pt idx="461">231</cx:pt>
          <cx:pt idx="462">231</cx:pt>
          <cx:pt idx="463">231</cx:pt>
          <cx:pt idx="464">232</cx:pt>
          <cx:pt idx="465">232</cx:pt>
          <cx:pt idx="466">233</cx:pt>
          <cx:pt idx="467">233</cx:pt>
          <cx:pt idx="468">233</cx:pt>
          <cx:pt idx="469">233</cx:pt>
          <cx:pt idx="470">233</cx:pt>
          <cx:pt idx="471">233</cx:pt>
          <cx:pt idx="472">234</cx:pt>
          <cx:pt idx="473">234</cx:pt>
          <cx:pt idx="474">234</cx:pt>
          <cx:pt idx="475">234</cx:pt>
          <cx:pt idx="476">234</cx:pt>
          <cx:pt idx="477">235</cx:pt>
          <cx:pt idx="478">236</cx:pt>
          <cx:pt idx="479">236</cx:pt>
          <cx:pt idx="480">236</cx:pt>
          <cx:pt idx="481">236</cx:pt>
          <cx:pt idx="482">237</cx:pt>
          <cx:pt idx="483">237</cx:pt>
          <cx:pt idx="484">237</cx:pt>
          <cx:pt idx="485">237</cx:pt>
          <cx:pt idx="486">238</cx:pt>
          <cx:pt idx="487">238</cx:pt>
          <cx:pt idx="488">238</cx:pt>
          <cx:pt idx="489">238</cx:pt>
          <cx:pt idx="490">239</cx:pt>
          <cx:pt idx="491">239</cx:pt>
          <cx:pt idx="492">239</cx:pt>
          <cx:pt idx="493">239</cx:pt>
          <cx:pt idx="494">239</cx:pt>
          <cx:pt idx="495">239</cx:pt>
          <cx:pt idx="496">240</cx:pt>
          <cx:pt idx="497">240</cx:pt>
          <cx:pt idx="498">240</cx:pt>
          <cx:pt idx="499">240</cx:pt>
          <cx:pt idx="500">240</cx:pt>
          <cx:pt idx="501">242</cx:pt>
          <cx:pt idx="502">242</cx:pt>
          <cx:pt idx="503">243</cx:pt>
          <cx:pt idx="504">243</cx:pt>
          <cx:pt idx="505">243</cx:pt>
          <cx:pt idx="506">243</cx:pt>
          <cx:pt idx="507">244</cx:pt>
          <cx:pt idx="508">244</cx:pt>
          <cx:pt idx="509">244</cx:pt>
          <cx:pt idx="510">245</cx:pt>
          <cx:pt idx="511">245</cx:pt>
          <cx:pt idx="512">245</cx:pt>
          <cx:pt idx="513">245</cx:pt>
          <cx:pt idx="514">245</cx:pt>
          <cx:pt idx="515">246</cx:pt>
          <cx:pt idx="516">246</cx:pt>
          <cx:pt idx="517">247</cx:pt>
          <cx:pt idx="518">247</cx:pt>
          <cx:pt idx="519">247</cx:pt>
          <cx:pt idx="520">248</cx:pt>
          <cx:pt idx="521">248</cx:pt>
          <cx:pt idx="522">249</cx:pt>
          <cx:pt idx="523">249</cx:pt>
          <cx:pt idx="524">249</cx:pt>
          <cx:pt idx="525">249</cx:pt>
          <cx:pt idx="526">249</cx:pt>
          <cx:pt idx="527">250</cx:pt>
          <cx:pt idx="528">250</cx:pt>
          <cx:pt idx="529">251</cx:pt>
          <cx:pt idx="530">251</cx:pt>
          <cx:pt idx="531">251</cx:pt>
          <cx:pt idx="532">251</cx:pt>
          <cx:pt idx="533">251</cx:pt>
          <cx:pt idx="534">251</cx:pt>
          <cx:pt idx="535">252</cx:pt>
          <cx:pt idx="536">253</cx:pt>
          <cx:pt idx="537">253</cx:pt>
          <cx:pt idx="538">254</cx:pt>
          <cx:pt idx="539">254</cx:pt>
          <cx:pt idx="540">254</cx:pt>
          <cx:pt idx="541">254</cx:pt>
          <cx:pt idx="542">255</cx:pt>
          <cx:pt idx="543">255</cx:pt>
          <cx:pt idx="544">256</cx:pt>
          <cx:pt idx="545">256</cx:pt>
          <cx:pt idx="546">256</cx:pt>
          <cx:pt idx="547">257</cx:pt>
          <cx:pt idx="548">257</cx:pt>
          <cx:pt idx="549">258</cx:pt>
          <cx:pt idx="550">258</cx:pt>
          <cx:pt idx="551">258</cx:pt>
          <cx:pt idx="552">259</cx:pt>
          <cx:pt idx="553">259</cx:pt>
          <cx:pt idx="554">259</cx:pt>
          <cx:pt idx="555">259</cx:pt>
          <cx:pt idx="556">259</cx:pt>
          <cx:pt idx="557">260</cx:pt>
          <cx:pt idx="558">260</cx:pt>
          <cx:pt idx="559">260</cx:pt>
          <cx:pt idx="560">260</cx:pt>
          <cx:pt idx="561">260</cx:pt>
          <cx:pt idx="562">260</cx:pt>
          <cx:pt idx="563">261</cx:pt>
          <cx:pt idx="564">261</cx:pt>
          <cx:pt idx="565">262</cx:pt>
          <cx:pt idx="566">262</cx:pt>
          <cx:pt idx="567">262</cx:pt>
          <cx:pt idx="568">263</cx:pt>
          <cx:pt idx="569">263</cx:pt>
          <cx:pt idx="570">263</cx:pt>
          <cx:pt idx="571">263</cx:pt>
          <cx:pt idx="572">264</cx:pt>
          <cx:pt idx="573">264</cx:pt>
          <cx:pt idx="574">264</cx:pt>
          <cx:pt idx="575">264</cx:pt>
          <cx:pt idx="576">264</cx:pt>
          <cx:pt idx="577">264</cx:pt>
          <cx:pt idx="578">266</cx:pt>
          <cx:pt idx="579">266</cx:pt>
          <cx:pt idx="580">266</cx:pt>
          <cx:pt idx="581">266</cx:pt>
          <cx:pt idx="582">267</cx:pt>
          <cx:pt idx="583">267</cx:pt>
          <cx:pt idx="584">267</cx:pt>
          <cx:pt idx="585">267</cx:pt>
          <cx:pt idx="586">268</cx:pt>
          <cx:pt idx="587">268</cx:pt>
          <cx:pt idx="588">269</cx:pt>
          <cx:pt idx="589">269</cx:pt>
          <cx:pt idx="590">269</cx:pt>
          <cx:pt idx="591">270</cx:pt>
          <cx:pt idx="592">270</cx:pt>
          <cx:pt idx="593">270</cx:pt>
          <cx:pt idx="594">270</cx:pt>
          <cx:pt idx="595">270</cx:pt>
          <cx:pt idx="596">270</cx:pt>
          <cx:pt idx="597">270</cx:pt>
          <cx:pt idx="598">270</cx:pt>
          <cx:pt idx="599">270</cx:pt>
          <cx:pt idx="600">271</cx:pt>
          <cx:pt idx="601">271</cx:pt>
          <cx:pt idx="602">271</cx:pt>
          <cx:pt idx="603">271</cx:pt>
          <cx:pt idx="604">272</cx:pt>
          <cx:pt idx="605">272</cx:pt>
          <cx:pt idx="606">272</cx:pt>
          <cx:pt idx="607">272</cx:pt>
          <cx:pt idx="608">273</cx:pt>
          <cx:pt idx="609">274</cx:pt>
          <cx:pt idx="610">274</cx:pt>
          <cx:pt idx="611">274</cx:pt>
          <cx:pt idx="612">274</cx:pt>
          <cx:pt idx="613">274</cx:pt>
          <cx:pt idx="614">274</cx:pt>
          <cx:pt idx="615">274</cx:pt>
          <cx:pt idx="616">274</cx:pt>
          <cx:pt idx="617">274</cx:pt>
          <cx:pt idx="618">276</cx:pt>
          <cx:pt idx="619">276</cx:pt>
          <cx:pt idx="620">277</cx:pt>
          <cx:pt idx="621">277</cx:pt>
          <cx:pt idx="622">277</cx:pt>
          <cx:pt idx="623">277</cx:pt>
          <cx:pt idx="624">277</cx:pt>
          <cx:pt idx="625">278</cx:pt>
          <cx:pt idx="626">278</cx:pt>
          <cx:pt idx="627">281</cx:pt>
          <cx:pt idx="628">281</cx:pt>
          <cx:pt idx="629">281</cx:pt>
          <cx:pt idx="630">281</cx:pt>
          <cx:pt idx="631">281</cx:pt>
          <cx:pt idx="632">282</cx:pt>
          <cx:pt idx="633">282</cx:pt>
          <cx:pt idx="634">283</cx:pt>
          <cx:pt idx="635">283</cx:pt>
          <cx:pt idx="636">283</cx:pt>
          <cx:pt idx="637">283</cx:pt>
          <cx:pt idx="638">284</cx:pt>
          <cx:pt idx="639">284</cx:pt>
          <cx:pt idx="640">284</cx:pt>
          <cx:pt idx="641">285</cx:pt>
          <cx:pt idx="642">285</cx:pt>
          <cx:pt idx="643">286</cx:pt>
          <cx:pt idx="644">286</cx:pt>
          <cx:pt idx="645">286</cx:pt>
          <cx:pt idx="646">287</cx:pt>
          <cx:pt idx="647">287</cx:pt>
          <cx:pt idx="648">287</cx:pt>
          <cx:pt idx="649">288</cx:pt>
          <cx:pt idx="650">289</cx:pt>
          <cx:pt idx="651">289</cx:pt>
          <cx:pt idx="652">289</cx:pt>
          <cx:pt idx="653">289</cx:pt>
          <cx:pt idx="654">289</cx:pt>
          <cx:pt idx="655">289</cx:pt>
          <cx:pt idx="656">290</cx:pt>
          <cx:pt idx="657">291</cx:pt>
          <cx:pt idx="658">291</cx:pt>
          <cx:pt idx="659">291</cx:pt>
          <cx:pt idx="660">291</cx:pt>
          <cx:pt idx="661">292</cx:pt>
          <cx:pt idx="662">292</cx:pt>
          <cx:pt idx="663">292</cx:pt>
          <cx:pt idx="664">293</cx:pt>
          <cx:pt idx="665">293</cx:pt>
          <cx:pt idx="666">293</cx:pt>
          <cx:pt idx="667">294</cx:pt>
          <cx:pt idx="668">295</cx:pt>
          <cx:pt idx="669">295</cx:pt>
          <cx:pt idx="670">296</cx:pt>
          <cx:pt idx="671">297</cx:pt>
          <cx:pt idx="672">297</cx:pt>
          <cx:pt idx="673">297</cx:pt>
          <cx:pt idx="674">298</cx:pt>
          <cx:pt idx="675">298</cx:pt>
          <cx:pt idx="676">298</cx:pt>
          <cx:pt idx="677">298</cx:pt>
          <cx:pt idx="678">299</cx:pt>
          <cx:pt idx="679">299</cx:pt>
          <cx:pt idx="680">299</cx:pt>
          <cx:pt idx="681">299</cx:pt>
          <cx:pt idx="682">299</cx:pt>
          <cx:pt idx="683">299</cx:pt>
          <cx:pt idx="684">300</cx:pt>
          <cx:pt idx="685">300</cx:pt>
          <cx:pt idx="686">300</cx:pt>
          <cx:pt idx="687">301</cx:pt>
          <cx:pt idx="688">302</cx:pt>
          <cx:pt idx="689">302</cx:pt>
          <cx:pt idx="690">302</cx:pt>
          <cx:pt idx="691">302</cx:pt>
          <cx:pt idx="692">302</cx:pt>
          <cx:pt idx="693">303</cx:pt>
          <cx:pt idx="694">303</cx:pt>
          <cx:pt idx="695">303</cx:pt>
          <cx:pt idx="696">303</cx:pt>
          <cx:pt idx="697">304</cx:pt>
          <cx:pt idx="698">304</cx:pt>
          <cx:pt idx="699">304</cx:pt>
          <cx:pt idx="700">305</cx:pt>
          <cx:pt idx="701">305</cx:pt>
          <cx:pt idx="702">305</cx:pt>
          <cx:pt idx="703">305</cx:pt>
          <cx:pt idx="704">305</cx:pt>
          <cx:pt idx="705">305</cx:pt>
          <cx:pt idx="706">305</cx:pt>
          <cx:pt idx="707">305</cx:pt>
          <cx:pt idx="708">305</cx:pt>
          <cx:pt idx="709">307</cx:pt>
          <cx:pt idx="710">307</cx:pt>
          <cx:pt idx="711">307</cx:pt>
          <cx:pt idx="712">308</cx:pt>
          <cx:pt idx="713">308</cx:pt>
          <cx:pt idx="714">308</cx:pt>
          <cx:pt idx="715">308</cx:pt>
          <cx:pt idx="716">308</cx:pt>
          <cx:pt idx="717">308</cx:pt>
          <cx:pt idx="718">308</cx:pt>
          <cx:pt idx="719">309</cx:pt>
          <cx:pt idx="720">309</cx:pt>
          <cx:pt idx="721">309</cx:pt>
          <cx:pt idx="722">309</cx:pt>
          <cx:pt idx="723">309</cx:pt>
          <cx:pt idx="724">309</cx:pt>
          <cx:pt idx="725">309</cx:pt>
          <cx:pt idx="726">311</cx:pt>
          <cx:pt idx="727">311</cx:pt>
          <cx:pt idx="728">311</cx:pt>
          <cx:pt idx="729">312</cx:pt>
          <cx:pt idx="730">313</cx:pt>
          <cx:pt idx="731">313</cx:pt>
          <cx:pt idx="732">313</cx:pt>
          <cx:pt idx="733">313</cx:pt>
          <cx:pt idx="734">314</cx:pt>
          <cx:pt idx="735">314</cx:pt>
          <cx:pt idx="736">316</cx:pt>
          <cx:pt idx="737">316</cx:pt>
          <cx:pt idx="738">316</cx:pt>
          <cx:pt idx="739">317</cx:pt>
          <cx:pt idx="740">317</cx:pt>
          <cx:pt idx="741">317</cx:pt>
          <cx:pt idx="742">318</cx:pt>
          <cx:pt idx="743">318</cx:pt>
          <cx:pt idx="744">318</cx:pt>
          <cx:pt idx="745">318</cx:pt>
          <cx:pt idx="746">318</cx:pt>
          <cx:pt idx="747">319</cx:pt>
          <cx:pt idx="748">320</cx:pt>
          <cx:pt idx="749">320</cx:pt>
          <cx:pt idx="750">320</cx:pt>
          <cx:pt idx="751">321</cx:pt>
          <cx:pt idx="752">321</cx:pt>
          <cx:pt idx="753">322</cx:pt>
          <cx:pt idx="754">322</cx:pt>
          <cx:pt idx="755">322</cx:pt>
          <cx:pt idx="756">323</cx:pt>
          <cx:pt idx="757">323</cx:pt>
          <cx:pt idx="758">323</cx:pt>
          <cx:pt idx="759">323</cx:pt>
          <cx:pt idx="760">324</cx:pt>
          <cx:pt idx="761">324</cx:pt>
          <cx:pt idx="762">324</cx:pt>
          <cx:pt idx="763">324</cx:pt>
          <cx:pt idx="764">324</cx:pt>
          <cx:pt idx="765">325</cx:pt>
          <cx:pt idx="766">325</cx:pt>
          <cx:pt idx="767">325</cx:pt>
          <cx:pt idx="768">325</cx:pt>
          <cx:pt idx="769">325</cx:pt>
          <cx:pt idx="770">326</cx:pt>
          <cx:pt idx="771">326</cx:pt>
          <cx:pt idx="772">326</cx:pt>
          <cx:pt idx="773">326</cx:pt>
          <cx:pt idx="774">326</cx:pt>
          <cx:pt idx="775">327</cx:pt>
          <cx:pt idx="776">327</cx:pt>
          <cx:pt idx="777">329</cx:pt>
          <cx:pt idx="778">329</cx:pt>
          <cx:pt idx="779">330</cx:pt>
          <cx:pt idx="780">330</cx:pt>
          <cx:pt idx="781">330</cx:pt>
          <cx:pt idx="782">330</cx:pt>
          <cx:pt idx="783">330</cx:pt>
          <cx:pt idx="784">330</cx:pt>
          <cx:pt idx="785">330</cx:pt>
          <cx:pt idx="786">330</cx:pt>
          <cx:pt idx="787">331</cx:pt>
          <cx:pt idx="788">332</cx:pt>
          <cx:pt idx="789">332</cx:pt>
          <cx:pt idx="790">334</cx:pt>
          <cx:pt idx="791">334</cx:pt>
          <cx:pt idx="792">335</cx:pt>
          <cx:pt idx="793">336</cx:pt>
          <cx:pt idx="794">336</cx:pt>
          <cx:pt idx="795">337</cx:pt>
          <cx:pt idx="796">337</cx:pt>
          <cx:pt idx="797">337</cx:pt>
          <cx:pt idx="798">338</cx:pt>
          <cx:pt idx="799">338</cx:pt>
          <cx:pt idx="800">338</cx:pt>
          <cx:pt idx="801">338</cx:pt>
          <cx:pt idx="802">339</cx:pt>
          <cx:pt idx="803">339</cx:pt>
          <cx:pt idx="804">339</cx:pt>
          <cx:pt idx="805">339</cx:pt>
          <cx:pt idx="806">340</cx:pt>
          <cx:pt idx="807">341</cx:pt>
          <cx:pt idx="808">342</cx:pt>
          <cx:pt idx="809">342</cx:pt>
          <cx:pt idx="810">342</cx:pt>
          <cx:pt idx="811">343</cx:pt>
          <cx:pt idx="812">344</cx:pt>
          <cx:pt idx="813">344</cx:pt>
          <cx:pt idx="814">344</cx:pt>
          <cx:pt idx="815">345</cx:pt>
          <cx:pt idx="816">346</cx:pt>
          <cx:pt idx="817">346</cx:pt>
          <cx:pt idx="818">346</cx:pt>
          <cx:pt idx="819">346</cx:pt>
          <cx:pt idx="820">346</cx:pt>
          <cx:pt idx="821">346</cx:pt>
          <cx:pt idx="822">346</cx:pt>
          <cx:pt idx="823">347</cx:pt>
          <cx:pt idx="824">347</cx:pt>
          <cx:pt idx="825">347</cx:pt>
          <cx:pt idx="826">347</cx:pt>
          <cx:pt idx="827">347</cx:pt>
          <cx:pt idx="828">348</cx:pt>
          <cx:pt idx="829">348</cx:pt>
          <cx:pt idx="830">348</cx:pt>
          <cx:pt idx="831">348</cx:pt>
          <cx:pt idx="832">350</cx:pt>
          <cx:pt idx="833">350</cx:pt>
          <cx:pt idx="834">351</cx:pt>
          <cx:pt idx="835">352</cx:pt>
          <cx:pt idx="836">352</cx:pt>
          <cx:pt idx="837">352</cx:pt>
          <cx:pt idx="838">353</cx:pt>
          <cx:pt idx="839">354</cx:pt>
          <cx:pt idx="840">354</cx:pt>
          <cx:pt idx="841">355</cx:pt>
          <cx:pt idx="842">355</cx:pt>
          <cx:pt idx="843">356</cx:pt>
          <cx:pt idx="844">356</cx:pt>
          <cx:pt idx="845">356</cx:pt>
          <cx:pt idx="846">357</cx:pt>
          <cx:pt idx="847">358</cx:pt>
          <cx:pt idx="848">359</cx:pt>
          <cx:pt idx="849">359</cx:pt>
          <cx:pt idx="850">360</cx:pt>
          <cx:pt idx="851">360</cx:pt>
          <cx:pt idx="852">360</cx:pt>
          <cx:pt idx="853">360</cx:pt>
          <cx:pt idx="854">362</cx:pt>
          <cx:pt idx="855">362</cx:pt>
          <cx:pt idx="856">362</cx:pt>
          <cx:pt idx="857">362</cx:pt>
          <cx:pt idx="858">362</cx:pt>
          <cx:pt idx="859">362</cx:pt>
          <cx:pt idx="860">363</cx:pt>
          <cx:pt idx="861">364</cx:pt>
          <cx:pt idx="862">366</cx:pt>
          <cx:pt idx="863">366</cx:pt>
          <cx:pt idx="864">366</cx:pt>
          <cx:pt idx="865">368</cx:pt>
          <cx:pt idx="866">368</cx:pt>
          <cx:pt idx="867">369</cx:pt>
          <cx:pt idx="868">369</cx:pt>
          <cx:pt idx="869">369</cx:pt>
          <cx:pt idx="870">371</cx:pt>
          <cx:pt idx="871">371</cx:pt>
          <cx:pt idx="872">371</cx:pt>
          <cx:pt idx="873">372</cx:pt>
          <cx:pt idx="874">372</cx:pt>
          <cx:pt idx="875">373</cx:pt>
          <cx:pt idx="876">376</cx:pt>
          <cx:pt idx="877">378</cx:pt>
          <cx:pt idx="878">378</cx:pt>
          <cx:pt idx="879">378</cx:pt>
          <cx:pt idx="880">379</cx:pt>
          <cx:pt idx="881">379</cx:pt>
          <cx:pt idx="882">379</cx:pt>
          <cx:pt idx="883">380</cx:pt>
          <cx:pt idx="884">380</cx:pt>
          <cx:pt idx="885">380</cx:pt>
          <cx:pt idx="886">381</cx:pt>
          <cx:pt idx="887">381</cx:pt>
          <cx:pt idx="888">382</cx:pt>
          <cx:pt idx="889">382</cx:pt>
          <cx:pt idx="890">384</cx:pt>
          <cx:pt idx="891">385</cx:pt>
          <cx:pt idx="892">385</cx:pt>
          <cx:pt idx="893">385</cx:pt>
          <cx:pt idx="894">386</cx:pt>
          <cx:pt idx="895">386</cx:pt>
          <cx:pt idx="896">387</cx:pt>
          <cx:pt idx="897">387</cx:pt>
          <cx:pt idx="898">388</cx:pt>
          <cx:pt idx="899">388</cx:pt>
          <cx:pt idx="900">389</cx:pt>
          <cx:pt idx="901">389</cx:pt>
          <cx:pt idx="902">390</cx:pt>
          <cx:pt idx="903">391</cx:pt>
          <cx:pt idx="904">392</cx:pt>
          <cx:pt idx="905">394</cx:pt>
          <cx:pt idx="906">396</cx:pt>
          <cx:pt idx="907">397</cx:pt>
          <cx:pt idx="908">397</cx:pt>
          <cx:pt idx="909">397</cx:pt>
          <cx:pt idx="910">397</cx:pt>
          <cx:pt idx="911">398</cx:pt>
          <cx:pt idx="912">400</cx:pt>
          <cx:pt idx="913">400</cx:pt>
          <cx:pt idx="914">401</cx:pt>
          <cx:pt idx="915">401</cx:pt>
          <cx:pt idx="916">403</cx:pt>
          <cx:pt idx="917">405</cx:pt>
          <cx:pt idx="918">405</cx:pt>
          <cx:pt idx="919">407</cx:pt>
          <cx:pt idx="920">407</cx:pt>
          <cx:pt idx="921">409</cx:pt>
          <cx:pt idx="922">409</cx:pt>
          <cx:pt idx="923">410</cx:pt>
          <cx:pt idx="924">410</cx:pt>
          <cx:pt idx="925">411</cx:pt>
          <cx:pt idx="926">411</cx:pt>
          <cx:pt idx="927">411</cx:pt>
          <cx:pt idx="928">411</cx:pt>
          <cx:pt idx="929">412</cx:pt>
          <cx:pt idx="930">413</cx:pt>
          <cx:pt idx="931">415</cx:pt>
          <cx:pt idx="932">416</cx:pt>
          <cx:pt idx="933">417</cx:pt>
          <cx:pt idx="934">418</cx:pt>
          <cx:pt idx="935">419</cx:pt>
          <cx:pt idx="936">421</cx:pt>
          <cx:pt idx="937">423</cx:pt>
          <cx:pt idx="938">423</cx:pt>
          <cx:pt idx="939">425</cx:pt>
          <cx:pt idx="940">426</cx:pt>
          <cx:pt idx="941">429</cx:pt>
          <cx:pt idx="942">433</cx:pt>
          <cx:pt idx="943">437</cx:pt>
          <cx:pt idx="944">437</cx:pt>
          <cx:pt idx="945">438</cx:pt>
          <cx:pt idx="946">441</cx:pt>
          <cx:pt idx="947">441</cx:pt>
          <cx:pt idx="948">451</cx:pt>
          <cx:pt idx="949">453</cx:pt>
          <cx:pt idx="950">462</cx:pt>
          <cx:pt idx="951">463</cx:pt>
          <cx:pt idx="952">465</cx:pt>
          <cx:pt idx="953">466</cx:pt>
          <cx:pt idx="954">467</cx:pt>
          <cx:pt idx="955">468</cx:pt>
          <cx:pt idx="956">476</cx:pt>
          <cx:pt idx="957">488</cx:pt>
        </cx:lvl>
      </cx:numDim>
    </cx:data>
  </cx:chartData>
  <cx:chart>
    <cx:plotArea>
      <cx:plotAreaRegion>
        <cx:series layoutId="clusteredColumn" uniqueId="{455D3A53-2ACA-4879-9623-555C4DBD05E4}">
          <cx:tx>
            <cx:txData>
              <cx:f>Sheet5!$H$1</cx:f>
              <cx:v>unused_rental_capacity</cx:v>
            </cx:txData>
          </cx:tx>
          <cx:dataId val="0"/>
          <cx:layoutPr>
            <cx:binning intervalClosed="r" underflow="100">
              <cx:binSize val="50"/>
            </cx:binning>
          </cx:layoutPr>
        </cx:series>
      </cx:plotAreaRegion>
      <cx:axis id="0">
        <cx:catScaling gapWidth="0"/>
        <cx:title>
          <cx:tx>
            <cx:txData>
              <cx:v>Unused Rental Capacity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400">
                  <a:solidFill>
                    <a:schemeClr val="tx1"/>
                  </a:solidFill>
                  <a:latin typeface="+mn-lt"/>
                </a:defRPr>
              </a:pPr>
              <a:r>
                <a:rPr lang="en-US" sz="1400" b="0" i="0" u="none" strike="noStrike" baseline="0">
                  <a:solidFill>
                    <a:schemeClr val="tx1"/>
                  </a:solidFill>
                  <a:latin typeface="+mn-lt"/>
                </a:rPr>
                <a:t>Unused Rental Capacity</a:t>
              </a: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sz="1400" b="0" i="0">
                <a:solidFill>
                  <a:schemeClr val="tx1"/>
                </a:solidFill>
                <a:latin typeface="+mn-lt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400">
              <a:solidFill>
                <a:schemeClr val="tx1"/>
              </a:solidFill>
              <a:latin typeface="+mn-lt"/>
            </a:endParaRPr>
          </a:p>
        </cx:txPr>
      </cx:axis>
      <cx:axis id="1">
        <cx:valScaling max="180"/>
        <cx:title>
          <cx:tx>
            <cx:txData>
              <cx:v>Movie Count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400">
                  <a:solidFill>
                    <a:schemeClr val="tx1"/>
                  </a:solidFill>
                  <a:latin typeface="+mn-lt"/>
                </a:defRPr>
              </a:pPr>
              <a:r>
                <a:rPr lang="en-US" sz="1400" b="0" i="0" u="none" strike="noStrike" baseline="0">
                  <a:solidFill>
                    <a:schemeClr val="tx1"/>
                  </a:solidFill>
                  <a:latin typeface="+mn-lt"/>
                </a:rPr>
                <a:t>Movie Count</a:t>
              </a:r>
            </a:p>
          </cx:txPr>
        </cx:title>
        <cx:majorGridlines>
          <cx:spPr>
            <a:ln>
              <a:noFill/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1400" b="0" i="0">
                <a:solidFill>
                  <a:schemeClr val="tx1"/>
                </a:solidFill>
                <a:latin typeface="+mn-lt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400">
              <a:solidFill>
                <a:schemeClr val="tx1"/>
              </a:solidFill>
              <a:latin typeface="+mn-lt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87D8F0-0368-4AE2-A9B8-DF235236F3B6}" type="doc">
      <dgm:prSet loTypeId="urn:microsoft.com/office/officeart/2011/layout/Tab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A83513-5319-44A8-A9E1-A8EFBFC99D57}">
      <dgm:prSet phldrT="[Text]" custT="1"/>
      <dgm:spPr/>
      <dgm:t>
        <a:bodyPr/>
        <a:lstStyle/>
        <a:p>
          <a:r>
            <a:rPr lang="en-US" sz="2800" dirty="0"/>
            <a:t>WHAT</a:t>
          </a:r>
        </a:p>
      </dgm:t>
    </dgm:pt>
    <dgm:pt modelId="{05B6AAFE-1493-4738-847B-6364D1EF5C64}" type="parTrans" cxnId="{45ADC649-8FBB-47B8-8E75-E66CE55FEB47}">
      <dgm:prSet/>
      <dgm:spPr/>
      <dgm:t>
        <a:bodyPr/>
        <a:lstStyle/>
        <a:p>
          <a:endParaRPr lang="en-US"/>
        </a:p>
      </dgm:t>
    </dgm:pt>
    <dgm:pt modelId="{02DB8424-2800-4541-B234-AE9F135A7860}" type="sibTrans" cxnId="{45ADC649-8FBB-47B8-8E75-E66CE55FEB47}">
      <dgm:prSet/>
      <dgm:spPr/>
      <dgm:t>
        <a:bodyPr/>
        <a:lstStyle/>
        <a:p>
          <a:endParaRPr lang="en-US"/>
        </a:p>
      </dgm:t>
    </dgm:pt>
    <dgm:pt modelId="{7D8F9C88-1F01-4BB4-B139-A11FE332794F}">
      <dgm:prSet phldrT="[Text]" custT="1"/>
      <dgm:spPr/>
      <dgm:t>
        <a:bodyPr anchor="ctr"/>
        <a:lstStyle/>
        <a:p>
          <a:pPr marL="265113" indent="0"/>
          <a:r>
            <a:rPr lang="en-US" sz="2000" dirty="0"/>
            <a:t>More variety of sci-fi and comedy movies should be purchased and made available.</a:t>
          </a:r>
        </a:p>
      </dgm:t>
    </dgm:pt>
    <dgm:pt modelId="{9CCD2673-AAFE-4014-A804-5A2860B2EB63}" type="parTrans" cxnId="{CD16DDF9-D672-4899-9388-C31276A6BEE1}">
      <dgm:prSet/>
      <dgm:spPr/>
      <dgm:t>
        <a:bodyPr/>
        <a:lstStyle/>
        <a:p>
          <a:endParaRPr lang="en-US"/>
        </a:p>
      </dgm:t>
    </dgm:pt>
    <dgm:pt modelId="{A86B23D8-0BFA-4F46-9922-4053B2231A67}" type="sibTrans" cxnId="{CD16DDF9-D672-4899-9388-C31276A6BEE1}">
      <dgm:prSet/>
      <dgm:spPr/>
      <dgm:t>
        <a:bodyPr/>
        <a:lstStyle/>
        <a:p>
          <a:endParaRPr lang="en-US"/>
        </a:p>
      </dgm:t>
    </dgm:pt>
    <dgm:pt modelId="{80BE091D-C331-4A0E-B257-A9B9DED4294C}">
      <dgm:prSet phldrT="[Text]" custT="1"/>
      <dgm:spPr/>
      <dgm:t>
        <a:bodyPr/>
        <a:lstStyle/>
        <a:p>
          <a:r>
            <a:rPr lang="en-US" sz="2800" dirty="0"/>
            <a:t>WHY</a:t>
          </a:r>
          <a:endParaRPr lang="en-US" sz="4000" dirty="0"/>
        </a:p>
      </dgm:t>
    </dgm:pt>
    <dgm:pt modelId="{F4FD2659-0FBD-481A-A86C-B513760116E3}" type="parTrans" cxnId="{66A0E41E-1CE3-4283-93D0-2B7B1B9D364B}">
      <dgm:prSet/>
      <dgm:spPr/>
      <dgm:t>
        <a:bodyPr/>
        <a:lstStyle/>
        <a:p>
          <a:endParaRPr lang="en-US"/>
        </a:p>
      </dgm:t>
    </dgm:pt>
    <dgm:pt modelId="{5AADE6C7-134A-4AE2-A744-73929B1F2239}" type="sibTrans" cxnId="{66A0E41E-1CE3-4283-93D0-2B7B1B9D364B}">
      <dgm:prSet/>
      <dgm:spPr/>
      <dgm:t>
        <a:bodyPr/>
        <a:lstStyle/>
        <a:p>
          <a:endParaRPr lang="en-US"/>
        </a:p>
      </dgm:t>
    </dgm:pt>
    <dgm:pt modelId="{C271F729-CB96-4ACE-8C70-0353B608E367}">
      <dgm:prSet phldrT="[Text]" custT="1"/>
      <dgm:spPr/>
      <dgm:t>
        <a:bodyPr anchor="ctr"/>
        <a:lstStyle/>
        <a:p>
          <a:pPr marL="265113" indent="0"/>
          <a:r>
            <a:rPr lang="en-US" sz="2000" dirty="0"/>
            <a:t>The movies from these genres can generate higher revenue on average.</a:t>
          </a:r>
        </a:p>
      </dgm:t>
    </dgm:pt>
    <dgm:pt modelId="{8DCB4255-1ED9-45C0-B433-CE21542CFA83}" type="parTrans" cxnId="{902AB496-5D3D-4D33-8818-2080AC82F0C9}">
      <dgm:prSet/>
      <dgm:spPr/>
      <dgm:t>
        <a:bodyPr/>
        <a:lstStyle/>
        <a:p>
          <a:endParaRPr lang="en-US"/>
        </a:p>
      </dgm:t>
    </dgm:pt>
    <dgm:pt modelId="{FA17318F-089C-4C35-A898-779F65A309C1}" type="sibTrans" cxnId="{902AB496-5D3D-4D33-8818-2080AC82F0C9}">
      <dgm:prSet/>
      <dgm:spPr/>
      <dgm:t>
        <a:bodyPr/>
        <a:lstStyle/>
        <a:p>
          <a:endParaRPr lang="en-US"/>
        </a:p>
      </dgm:t>
    </dgm:pt>
    <dgm:pt modelId="{6FB426D9-EE01-4339-854D-314120CBA978}">
      <dgm:prSet phldrT="[Text]" custT="1"/>
      <dgm:spPr/>
      <dgm:t>
        <a:bodyPr/>
        <a:lstStyle/>
        <a:p>
          <a:r>
            <a:rPr lang="en-US" sz="2800" dirty="0"/>
            <a:t>HOW</a:t>
          </a:r>
          <a:endParaRPr lang="en-US" sz="4000" dirty="0"/>
        </a:p>
      </dgm:t>
    </dgm:pt>
    <dgm:pt modelId="{2B79B6B8-D81C-4835-B08A-9D23FB9B81A3}" type="parTrans" cxnId="{94D8F37A-EB56-47E2-963B-3C40DC6065F2}">
      <dgm:prSet/>
      <dgm:spPr/>
      <dgm:t>
        <a:bodyPr/>
        <a:lstStyle/>
        <a:p>
          <a:endParaRPr lang="en-US"/>
        </a:p>
      </dgm:t>
    </dgm:pt>
    <dgm:pt modelId="{3C6E0F9F-E9D8-4021-A668-3216258CDC2D}" type="sibTrans" cxnId="{94D8F37A-EB56-47E2-963B-3C40DC6065F2}">
      <dgm:prSet/>
      <dgm:spPr/>
      <dgm:t>
        <a:bodyPr/>
        <a:lstStyle/>
        <a:p>
          <a:endParaRPr lang="en-US"/>
        </a:p>
      </dgm:t>
    </dgm:pt>
    <dgm:pt modelId="{C85623CE-DAF3-424E-A1FE-5D0D21CA5FE4}">
      <dgm:prSet phldrT="[Text]" custT="1"/>
      <dgm:spPr/>
      <dgm:t>
        <a:bodyPr anchor="ctr"/>
        <a:lstStyle/>
        <a:p>
          <a:pPr marL="265113" indent="0"/>
          <a:r>
            <a:rPr lang="en-US" sz="2000" dirty="0"/>
            <a:t>- Always get the updated list of the latest sci-fi and comedy movies from movie license providers. </a:t>
          </a:r>
        </a:p>
        <a:p>
          <a:pPr marL="265113" indent="0"/>
          <a:r>
            <a:rPr lang="en-US" sz="2000" dirty="0"/>
            <a:t>- Explore the sci-fi and comedy movies produced in different countries</a:t>
          </a:r>
        </a:p>
      </dgm:t>
    </dgm:pt>
    <dgm:pt modelId="{1D7E70C5-0F09-4D55-99D9-091D8BE748FE}" type="parTrans" cxnId="{5FAAF16F-84C6-4A0E-9E40-799A8F7833CC}">
      <dgm:prSet/>
      <dgm:spPr/>
      <dgm:t>
        <a:bodyPr/>
        <a:lstStyle/>
        <a:p>
          <a:endParaRPr lang="en-US"/>
        </a:p>
      </dgm:t>
    </dgm:pt>
    <dgm:pt modelId="{65B3AB4F-0F7C-4F98-835D-A703D0D92E44}" type="sibTrans" cxnId="{5FAAF16F-84C6-4A0E-9E40-799A8F7833CC}">
      <dgm:prSet/>
      <dgm:spPr/>
      <dgm:t>
        <a:bodyPr/>
        <a:lstStyle/>
        <a:p>
          <a:endParaRPr lang="en-US"/>
        </a:p>
      </dgm:t>
    </dgm:pt>
    <dgm:pt modelId="{7CD4C966-5CDD-4601-921E-BCC414958190}" type="pres">
      <dgm:prSet presAssocID="{7387D8F0-0368-4AE2-A9B8-DF235236F3B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208467B4-622E-4A4F-8BED-2F12D01AEAC5}" type="pres">
      <dgm:prSet presAssocID="{26A83513-5319-44A8-A9E1-A8EFBFC99D57}" presName="composite" presStyleCnt="0"/>
      <dgm:spPr/>
    </dgm:pt>
    <dgm:pt modelId="{96953737-6F44-4DB6-96E4-72931C0D29B5}" type="pres">
      <dgm:prSet presAssocID="{26A83513-5319-44A8-A9E1-A8EFBFC99D57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12F5B90-BE5B-47A2-B42D-C2A6C8BBF3D1}" type="pres">
      <dgm:prSet presAssocID="{26A83513-5319-44A8-A9E1-A8EFBFC99D57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2F0D69FD-3E37-4B7C-951F-2447AAEE3A9C}" type="pres">
      <dgm:prSet presAssocID="{26A83513-5319-44A8-A9E1-A8EFBFC99D57}" presName="Accent" presStyleLbl="parChTrans1D1" presStyleIdx="0" presStyleCnt="3"/>
      <dgm:spPr/>
    </dgm:pt>
    <dgm:pt modelId="{C038D9A0-2C2D-44C1-B99D-E025AEA48723}" type="pres">
      <dgm:prSet presAssocID="{02DB8424-2800-4541-B234-AE9F135A7860}" presName="sibTrans" presStyleCnt="0"/>
      <dgm:spPr/>
    </dgm:pt>
    <dgm:pt modelId="{D665E026-D406-46A6-94EF-3DC3BAE1639F}" type="pres">
      <dgm:prSet presAssocID="{80BE091D-C331-4A0E-B257-A9B9DED4294C}" presName="composite" presStyleCnt="0"/>
      <dgm:spPr/>
    </dgm:pt>
    <dgm:pt modelId="{4273C853-4D31-47F0-84FE-2DF729F3D79B}" type="pres">
      <dgm:prSet presAssocID="{80BE091D-C331-4A0E-B257-A9B9DED4294C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9ED3A52-DD41-4124-9594-23E8B069EEB0}" type="pres">
      <dgm:prSet presAssocID="{80BE091D-C331-4A0E-B257-A9B9DED4294C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9C87292F-BA24-472E-B906-832B7EAC7579}" type="pres">
      <dgm:prSet presAssocID="{80BE091D-C331-4A0E-B257-A9B9DED4294C}" presName="Accent" presStyleLbl="parChTrans1D1" presStyleIdx="1" presStyleCnt="3"/>
      <dgm:spPr/>
    </dgm:pt>
    <dgm:pt modelId="{17F1481A-579B-4CE8-90F1-D0E615965F30}" type="pres">
      <dgm:prSet presAssocID="{5AADE6C7-134A-4AE2-A744-73929B1F2239}" presName="sibTrans" presStyleCnt="0"/>
      <dgm:spPr/>
    </dgm:pt>
    <dgm:pt modelId="{983303F2-12EB-49EC-8C16-ADD0537A1FB0}" type="pres">
      <dgm:prSet presAssocID="{6FB426D9-EE01-4339-854D-314120CBA978}" presName="composite" presStyleCnt="0"/>
      <dgm:spPr/>
    </dgm:pt>
    <dgm:pt modelId="{BFFD987E-2180-420F-AF70-65CD9DC6F567}" type="pres">
      <dgm:prSet presAssocID="{6FB426D9-EE01-4339-854D-314120CBA978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8769384-F216-4DB8-8C35-226357961207}" type="pres">
      <dgm:prSet presAssocID="{6FB426D9-EE01-4339-854D-314120CBA978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FAF84C72-7CE2-40C4-8221-B0F74A3B0AB2}" type="pres">
      <dgm:prSet presAssocID="{6FB426D9-EE01-4339-854D-314120CBA978}" presName="Accent" presStyleLbl="parChTrans1D1" presStyleIdx="2" presStyleCnt="3"/>
      <dgm:spPr/>
    </dgm:pt>
  </dgm:ptLst>
  <dgm:cxnLst>
    <dgm:cxn modelId="{66A0E41E-1CE3-4283-93D0-2B7B1B9D364B}" srcId="{7387D8F0-0368-4AE2-A9B8-DF235236F3B6}" destId="{80BE091D-C331-4A0E-B257-A9B9DED4294C}" srcOrd="1" destOrd="0" parTransId="{F4FD2659-0FBD-481A-A86C-B513760116E3}" sibTransId="{5AADE6C7-134A-4AE2-A744-73929B1F2239}"/>
    <dgm:cxn modelId="{45ADC649-8FBB-47B8-8E75-E66CE55FEB47}" srcId="{7387D8F0-0368-4AE2-A9B8-DF235236F3B6}" destId="{26A83513-5319-44A8-A9E1-A8EFBFC99D57}" srcOrd="0" destOrd="0" parTransId="{05B6AAFE-1493-4738-847B-6364D1EF5C64}" sibTransId="{02DB8424-2800-4541-B234-AE9F135A7860}"/>
    <dgm:cxn modelId="{5FAAF16F-84C6-4A0E-9E40-799A8F7833CC}" srcId="{6FB426D9-EE01-4339-854D-314120CBA978}" destId="{C85623CE-DAF3-424E-A1FE-5D0D21CA5FE4}" srcOrd="0" destOrd="0" parTransId="{1D7E70C5-0F09-4D55-99D9-091D8BE748FE}" sibTransId="{65B3AB4F-0F7C-4F98-835D-A703D0D92E44}"/>
    <dgm:cxn modelId="{AD9E3E74-5F38-4703-9ADF-B54409E6B495}" type="presOf" srcId="{C271F729-CB96-4ACE-8C70-0353B608E367}" destId="{4273C853-4D31-47F0-84FE-2DF729F3D79B}" srcOrd="0" destOrd="0" presId="urn:microsoft.com/office/officeart/2011/layout/TabList"/>
    <dgm:cxn modelId="{1B7ECA56-47FF-406B-8336-DE2D0A4FAD88}" type="presOf" srcId="{7387D8F0-0368-4AE2-A9B8-DF235236F3B6}" destId="{7CD4C966-5CDD-4601-921E-BCC414958190}" srcOrd="0" destOrd="0" presId="urn:microsoft.com/office/officeart/2011/layout/TabList"/>
    <dgm:cxn modelId="{94D8F37A-EB56-47E2-963B-3C40DC6065F2}" srcId="{7387D8F0-0368-4AE2-A9B8-DF235236F3B6}" destId="{6FB426D9-EE01-4339-854D-314120CBA978}" srcOrd="2" destOrd="0" parTransId="{2B79B6B8-D81C-4835-B08A-9D23FB9B81A3}" sibTransId="{3C6E0F9F-E9D8-4021-A668-3216258CDC2D}"/>
    <dgm:cxn modelId="{902AB496-5D3D-4D33-8818-2080AC82F0C9}" srcId="{80BE091D-C331-4A0E-B257-A9B9DED4294C}" destId="{C271F729-CB96-4ACE-8C70-0353B608E367}" srcOrd="0" destOrd="0" parTransId="{8DCB4255-1ED9-45C0-B433-CE21542CFA83}" sibTransId="{FA17318F-089C-4C35-A898-779F65A309C1}"/>
    <dgm:cxn modelId="{FE1BB7A8-BAA4-4713-A254-4B832D47F1C5}" type="presOf" srcId="{C85623CE-DAF3-424E-A1FE-5D0D21CA5FE4}" destId="{BFFD987E-2180-420F-AF70-65CD9DC6F567}" srcOrd="0" destOrd="0" presId="urn:microsoft.com/office/officeart/2011/layout/TabList"/>
    <dgm:cxn modelId="{EA4FD1BB-6ACC-4355-9886-86EDB51AFDB8}" type="presOf" srcId="{6FB426D9-EE01-4339-854D-314120CBA978}" destId="{E8769384-F216-4DB8-8C35-226357961207}" srcOrd="0" destOrd="0" presId="urn:microsoft.com/office/officeart/2011/layout/TabList"/>
    <dgm:cxn modelId="{BD0F7CC3-F2CB-4CF7-8CC8-59BCE897119F}" type="presOf" srcId="{80BE091D-C331-4A0E-B257-A9B9DED4294C}" destId="{49ED3A52-DD41-4124-9594-23E8B069EEB0}" srcOrd="0" destOrd="0" presId="urn:microsoft.com/office/officeart/2011/layout/TabList"/>
    <dgm:cxn modelId="{17EB73D6-81E6-4CBD-9E10-1688131BEC82}" type="presOf" srcId="{7D8F9C88-1F01-4BB4-B139-A11FE332794F}" destId="{96953737-6F44-4DB6-96E4-72931C0D29B5}" srcOrd="0" destOrd="0" presId="urn:microsoft.com/office/officeart/2011/layout/TabList"/>
    <dgm:cxn modelId="{CD16DDF9-D672-4899-9388-C31276A6BEE1}" srcId="{26A83513-5319-44A8-A9E1-A8EFBFC99D57}" destId="{7D8F9C88-1F01-4BB4-B139-A11FE332794F}" srcOrd="0" destOrd="0" parTransId="{9CCD2673-AAFE-4014-A804-5A2860B2EB63}" sibTransId="{A86B23D8-0BFA-4F46-9922-4053B2231A67}"/>
    <dgm:cxn modelId="{D22037FA-8FC1-49D9-AAD7-200A9D14D272}" type="presOf" srcId="{26A83513-5319-44A8-A9E1-A8EFBFC99D57}" destId="{E12F5B90-BE5B-47A2-B42D-C2A6C8BBF3D1}" srcOrd="0" destOrd="0" presId="urn:microsoft.com/office/officeart/2011/layout/TabList"/>
    <dgm:cxn modelId="{11643925-8632-4705-BDE0-63C7B35F81EB}" type="presParOf" srcId="{7CD4C966-5CDD-4601-921E-BCC414958190}" destId="{208467B4-622E-4A4F-8BED-2F12D01AEAC5}" srcOrd="0" destOrd="0" presId="urn:microsoft.com/office/officeart/2011/layout/TabList"/>
    <dgm:cxn modelId="{C6C47972-C29C-4A68-BA0B-E6BF581770D7}" type="presParOf" srcId="{208467B4-622E-4A4F-8BED-2F12D01AEAC5}" destId="{96953737-6F44-4DB6-96E4-72931C0D29B5}" srcOrd="0" destOrd="0" presId="urn:microsoft.com/office/officeart/2011/layout/TabList"/>
    <dgm:cxn modelId="{323FCB34-1ADA-4EC0-A7D8-D93A384CCE2A}" type="presParOf" srcId="{208467B4-622E-4A4F-8BED-2F12D01AEAC5}" destId="{E12F5B90-BE5B-47A2-B42D-C2A6C8BBF3D1}" srcOrd="1" destOrd="0" presId="urn:microsoft.com/office/officeart/2011/layout/TabList"/>
    <dgm:cxn modelId="{4DDB3F1D-E6FB-4980-B17E-9CDB4968B4FA}" type="presParOf" srcId="{208467B4-622E-4A4F-8BED-2F12D01AEAC5}" destId="{2F0D69FD-3E37-4B7C-951F-2447AAEE3A9C}" srcOrd="2" destOrd="0" presId="urn:microsoft.com/office/officeart/2011/layout/TabList"/>
    <dgm:cxn modelId="{4D181503-0FE4-4F0E-9573-73256FC52130}" type="presParOf" srcId="{7CD4C966-5CDD-4601-921E-BCC414958190}" destId="{C038D9A0-2C2D-44C1-B99D-E025AEA48723}" srcOrd="1" destOrd="0" presId="urn:microsoft.com/office/officeart/2011/layout/TabList"/>
    <dgm:cxn modelId="{F6F54D2B-FDD5-4311-B456-B06FD77100BC}" type="presParOf" srcId="{7CD4C966-5CDD-4601-921E-BCC414958190}" destId="{D665E026-D406-46A6-94EF-3DC3BAE1639F}" srcOrd="2" destOrd="0" presId="urn:microsoft.com/office/officeart/2011/layout/TabList"/>
    <dgm:cxn modelId="{9856A1FC-BA27-4539-BABB-ADFA388093F8}" type="presParOf" srcId="{D665E026-D406-46A6-94EF-3DC3BAE1639F}" destId="{4273C853-4D31-47F0-84FE-2DF729F3D79B}" srcOrd="0" destOrd="0" presId="urn:microsoft.com/office/officeart/2011/layout/TabList"/>
    <dgm:cxn modelId="{05671423-1B7A-43D9-92F4-54F9F9CA77FE}" type="presParOf" srcId="{D665E026-D406-46A6-94EF-3DC3BAE1639F}" destId="{49ED3A52-DD41-4124-9594-23E8B069EEB0}" srcOrd="1" destOrd="0" presId="urn:microsoft.com/office/officeart/2011/layout/TabList"/>
    <dgm:cxn modelId="{834212B5-E268-482D-A884-2235F37AAF2D}" type="presParOf" srcId="{D665E026-D406-46A6-94EF-3DC3BAE1639F}" destId="{9C87292F-BA24-472E-B906-832B7EAC7579}" srcOrd="2" destOrd="0" presId="urn:microsoft.com/office/officeart/2011/layout/TabList"/>
    <dgm:cxn modelId="{0CAD6328-9295-4F6B-9A7E-48CFCCCB717F}" type="presParOf" srcId="{7CD4C966-5CDD-4601-921E-BCC414958190}" destId="{17F1481A-579B-4CE8-90F1-D0E615965F30}" srcOrd="3" destOrd="0" presId="urn:microsoft.com/office/officeart/2011/layout/TabList"/>
    <dgm:cxn modelId="{0DC06846-2AE2-45BE-B104-BDE4EC1F6E8D}" type="presParOf" srcId="{7CD4C966-5CDD-4601-921E-BCC414958190}" destId="{983303F2-12EB-49EC-8C16-ADD0537A1FB0}" srcOrd="4" destOrd="0" presId="urn:microsoft.com/office/officeart/2011/layout/TabList"/>
    <dgm:cxn modelId="{8E93EC4A-2DEB-4875-B679-4089456CB289}" type="presParOf" srcId="{983303F2-12EB-49EC-8C16-ADD0537A1FB0}" destId="{BFFD987E-2180-420F-AF70-65CD9DC6F567}" srcOrd="0" destOrd="0" presId="urn:microsoft.com/office/officeart/2011/layout/TabList"/>
    <dgm:cxn modelId="{E1DFAE1B-21AE-478E-A630-48A89ED1AFD9}" type="presParOf" srcId="{983303F2-12EB-49EC-8C16-ADD0537A1FB0}" destId="{E8769384-F216-4DB8-8C35-226357961207}" srcOrd="1" destOrd="0" presId="urn:microsoft.com/office/officeart/2011/layout/TabList"/>
    <dgm:cxn modelId="{75DA04C1-3C61-46F3-98F6-BE8C82CFB734}" type="presParOf" srcId="{983303F2-12EB-49EC-8C16-ADD0537A1FB0}" destId="{FAF84C72-7CE2-40C4-8221-B0F74A3B0AB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87D8F0-0368-4AE2-A9B8-DF235236F3B6}" type="doc">
      <dgm:prSet loTypeId="urn:microsoft.com/office/officeart/2011/layout/Tab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A83513-5319-44A8-A9E1-A8EFBFC99D57}">
      <dgm:prSet phldrT="[Text]" custT="1"/>
      <dgm:spPr/>
      <dgm:t>
        <a:bodyPr/>
        <a:lstStyle/>
        <a:p>
          <a:r>
            <a:rPr lang="en-US" sz="2800" dirty="0"/>
            <a:t>WHAT</a:t>
          </a:r>
          <a:endParaRPr lang="en-US" sz="4000" dirty="0"/>
        </a:p>
      </dgm:t>
    </dgm:pt>
    <dgm:pt modelId="{05B6AAFE-1493-4738-847B-6364D1EF5C64}" type="parTrans" cxnId="{45ADC649-8FBB-47B8-8E75-E66CE55FEB47}">
      <dgm:prSet/>
      <dgm:spPr/>
      <dgm:t>
        <a:bodyPr/>
        <a:lstStyle/>
        <a:p>
          <a:endParaRPr lang="en-US"/>
        </a:p>
      </dgm:t>
    </dgm:pt>
    <dgm:pt modelId="{02DB8424-2800-4541-B234-AE9F135A7860}" type="sibTrans" cxnId="{45ADC649-8FBB-47B8-8E75-E66CE55FEB47}">
      <dgm:prSet/>
      <dgm:spPr/>
      <dgm:t>
        <a:bodyPr/>
        <a:lstStyle/>
        <a:p>
          <a:endParaRPr lang="en-US"/>
        </a:p>
      </dgm:t>
    </dgm:pt>
    <dgm:pt modelId="{7D8F9C88-1F01-4BB4-B139-A11FE332794F}">
      <dgm:prSet phldrT="[Text]" custT="1"/>
      <dgm:spPr/>
      <dgm:t>
        <a:bodyPr anchor="ctr"/>
        <a:lstStyle/>
        <a:p>
          <a:pPr marL="265113" indent="0"/>
          <a:r>
            <a:rPr lang="en-US" sz="2000" dirty="0"/>
            <a:t>More marketing budget should be distributed to Asia countries, especially India and China. </a:t>
          </a:r>
        </a:p>
      </dgm:t>
    </dgm:pt>
    <dgm:pt modelId="{9CCD2673-AAFE-4014-A804-5A2860B2EB63}" type="parTrans" cxnId="{CD16DDF9-D672-4899-9388-C31276A6BEE1}">
      <dgm:prSet/>
      <dgm:spPr/>
      <dgm:t>
        <a:bodyPr/>
        <a:lstStyle/>
        <a:p>
          <a:endParaRPr lang="en-US"/>
        </a:p>
      </dgm:t>
    </dgm:pt>
    <dgm:pt modelId="{A86B23D8-0BFA-4F46-9922-4053B2231A67}" type="sibTrans" cxnId="{CD16DDF9-D672-4899-9388-C31276A6BEE1}">
      <dgm:prSet/>
      <dgm:spPr/>
      <dgm:t>
        <a:bodyPr/>
        <a:lstStyle/>
        <a:p>
          <a:endParaRPr lang="en-US"/>
        </a:p>
      </dgm:t>
    </dgm:pt>
    <dgm:pt modelId="{80BE091D-C331-4A0E-B257-A9B9DED4294C}">
      <dgm:prSet phldrT="[Text]" custT="1"/>
      <dgm:spPr/>
      <dgm:t>
        <a:bodyPr/>
        <a:lstStyle/>
        <a:p>
          <a:r>
            <a:rPr lang="en-US" sz="2800" dirty="0"/>
            <a:t>WHY</a:t>
          </a:r>
          <a:endParaRPr lang="en-US" sz="4000" dirty="0"/>
        </a:p>
      </dgm:t>
    </dgm:pt>
    <dgm:pt modelId="{F4FD2659-0FBD-481A-A86C-B513760116E3}" type="parTrans" cxnId="{66A0E41E-1CE3-4283-93D0-2B7B1B9D364B}">
      <dgm:prSet/>
      <dgm:spPr/>
      <dgm:t>
        <a:bodyPr/>
        <a:lstStyle/>
        <a:p>
          <a:endParaRPr lang="en-US"/>
        </a:p>
      </dgm:t>
    </dgm:pt>
    <dgm:pt modelId="{5AADE6C7-134A-4AE2-A744-73929B1F2239}" type="sibTrans" cxnId="{66A0E41E-1CE3-4283-93D0-2B7B1B9D364B}">
      <dgm:prSet/>
      <dgm:spPr/>
      <dgm:t>
        <a:bodyPr/>
        <a:lstStyle/>
        <a:p>
          <a:endParaRPr lang="en-US"/>
        </a:p>
      </dgm:t>
    </dgm:pt>
    <dgm:pt modelId="{C271F729-CB96-4ACE-8C70-0353B608E367}">
      <dgm:prSet phldrT="[Text]" custT="1"/>
      <dgm:spPr/>
      <dgm:t>
        <a:bodyPr anchor="ctr"/>
        <a:lstStyle/>
        <a:p>
          <a:pPr marL="265113" indent="0"/>
          <a:r>
            <a:rPr lang="en-US" sz="2000" dirty="0"/>
            <a:t>Asia is the largest market in terms of revenue gain, and India and China have the largest customer base.</a:t>
          </a:r>
        </a:p>
      </dgm:t>
    </dgm:pt>
    <dgm:pt modelId="{8DCB4255-1ED9-45C0-B433-CE21542CFA83}" type="parTrans" cxnId="{902AB496-5D3D-4D33-8818-2080AC82F0C9}">
      <dgm:prSet/>
      <dgm:spPr/>
      <dgm:t>
        <a:bodyPr/>
        <a:lstStyle/>
        <a:p>
          <a:endParaRPr lang="en-US"/>
        </a:p>
      </dgm:t>
    </dgm:pt>
    <dgm:pt modelId="{FA17318F-089C-4C35-A898-779F65A309C1}" type="sibTrans" cxnId="{902AB496-5D3D-4D33-8818-2080AC82F0C9}">
      <dgm:prSet/>
      <dgm:spPr/>
      <dgm:t>
        <a:bodyPr/>
        <a:lstStyle/>
        <a:p>
          <a:endParaRPr lang="en-US"/>
        </a:p>
      </dgm:t>
    </dgm:pt>
    <dgm:pt modelId="{6FB426D9-EE01-4339-854D-314120CBA978}">
      <dgm:prSet phldrT="[Text]" custT="1"/>
      <dgm:spPr/>
      <dgm:t>
        <a:bodyPr/>
        <a:lstStyle/>
        <a:p>
          <a:r>
            <a:rPr lang="en-US" sz="2800" dirty="0"/>
            <a:t>HOW</a:t>
          </a:r>
        </a:p>
      </dgm:t>
    </dgm:pt>
    <dgm:pt modelId="{2B79B6B8-D81C-4835-B08A-9D23FB9B81A3}" type="parTrans" cxnId="{94D8F37A-EB56-47E2-963B-3C40DC6065F2}">
      <dgm:prSet/>
      <dgm:spPr/>
      <dgm:t>
        <a:bodyPr/>
        <a:lstStyle/>
        <a:p>
          <a:endParaRPr lang="en-US"/>
        </a:p>
      </dgm:t>
    </dgm:pt>
    <dgm:pt modelId="{3C6E0F9F-E9D8-4021-A668-3216258CDC2D}" type="sibTrans" cxnId="{94D8F37A-EB56-47E2-963B-3C40DC6065F2}">
      <dgm:prSet/>
      <dgm:spPr/>
      <dgm:t>
        <a:bodyPr/>
        <a:lstStyle/>
        <a:p>
          <a:endParaRPr lang="en-US"/>
        </a:p>
      </dgm:t>
    </dgm:pt>
    <dgm:pt modelId="{C85623CE-DAF3-424E-A1FE-5D0D21CA5FE4}">
      <dgm:prSet phldrT="[Text]" custT="1"/>
      <dgm:spPr/>
      <dgm:t>
        <a:bodyPr anchor="ctr"/>
        <a:lstStyle/>
        <a:p>
          <a:pPr marL="265113" indent="0"/>
          <a:r>
            <a:rPr lang="en-US" sz="2000" dirty="0"/>
            <a:t>- Introduce more attractive packages or subscription plans to preserve the customer base</a:t>
          </a:r>
        </a:p>
        <a:p>
          <a:pPr marL="265113" indent="0"/>
          <a:r>
            <a:rPr lang="en-US" sz="2000" dirty="0"/>
            <a:t>- Expand the variety of subtitle languages to </a:t>
          </a:r>
          <a:r>
            <a:rPr lang="en-US" sz="2000" dirty="0" err="1"/>
            <a:t>favour</a:t>
          </a:r>
          <a:r>
            <a:rPr lang="en-US" sz="2000" dirty="0"/>
            <a:t> the Asia customers </a:t>
          </a:r>
        </a:p>
      </dgm:t>
    </dgm:pt>
    <dgm:pt modelId="{1D7E70C5-0F09-4D55-99D9-091D8BE748FE}" type="parTrans" cxnId="{5FAAF16F-84C6-4A0E-9E40-799A8F7833CC}">
      <dgm:prSet/>
      <dgm:spPr/>
      <dgm:t>
        <a:bodyPr/>
        <a:lstStyle/>
        <a:p>
          <a:endParaRPr lang="en-US"/>
        </a:p>
      </dgm:t>
    </dgm:pt>
    <dgm:pt modelId="{65B3AB4F-0F7C-4F98-835D-A703D0D92E44}" type="sibTrans" cxnId="{5FAAF16F-84C6-4A0E-9E40-799A8F7833CC}">
      <dgm:prSet/>
      <dgm:spPr/>
      <dgm:t>
        <a:bodyPr/>
        <a:lstStyle/>
        <a:p>
          <a:endParaRPr lang="en-US"/>
        </a:p>
      </dgm:t>
    </dgm:pt>
    <dgm:pt modelId="{7CD4C966-5CDD-4601-921E-BCC414958190}" type="pres">
      <dgm:prSet presAssocID="{7387D8F0-0368-4AE2-A9B8-DF235236F3B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208467B4-622E-4A4F-8BED-2F12D01AEAC5}" type="pres">
      <dgm:prSet presAssocID="{26A83513-5319-44A8-A9E1-A8EFBFC99D57}" presName="composite" presStyleCnt="0"/>
      <dgm:spPr/>
    </dgm:pt>
    <dgm:pt modelId="{96953737-6F44-4DB6-96E4-72931C0D29B5}" type="pres">
      <dgm:prSet presAssocID="{26A83513-5319-44A8-A9E1-A8EFBFC99D57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12F5B90-BE5B-47A2-B42D-C2A6C8BBF3D1}" type="pres">
      <dgm:prSet presAssocID="{26A83513-5319-44A8-A9E1-A8EFBFC99D57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2F0D69FD-3E37-4B7C-951F-2447AAEE3A9C}" type="pres">
      <dgm:prSet presAssocID="{26A83513-5319-44A8-A9E1-A8EFBFC99D57}" presName="Accent" presStyleLbl="parChTrans1D1" presStyleIdx="0" presStyleCnt="3"/>
      <dgm:spPr/>
    </dgm:pt>
    <dgm:pt modelId="{C038D9A0-2C2D-44C1-B99D-E025AEA48723}" type="pres">
      <dgm:prSet presAssocID="{02DB8424-2800-4541-B234-AE9F135A7860}" presName="sibTrans" presStyleCnt="0"/>
      <dgm:spPr/>
    </dgm:pt>
    <dgm:pt modelId="{D665E026-D406-46A6-94EF-3DC3BAE1639F}" type="pres">
      <dgm:prSet presAssocID="{80BE091D-C331-4A0E-B257-A9B9DED4294C}" presName="composite" presStyleCnt="0"/>
      <dgm:spPr/>
    </dgm:pt>
    <dgm:pt modelId="{4273C853-4D31-47F0-84FE-2DF729F3D79B}" type="pres">
      <dgm:prSet presAssocID="{80BE091D-C331-4A0E-B257-A9B9DED4294C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9ED3A52-DD41-4124-9594-23E8B069EEB0}" type="pres">
      <dgm:prSet presAssocID="{80BE091D-C331-4A0E-B257-A9B9DED4294C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9C87292F-BA24-472E-B906-832B7EAC7579}" type="pres">
      <dgm:prSet presAssocID="{80BE091D-C331-4A0E-B257-A9B9DED4294C}" presName="Accent" presStyleLbl="parChTrans1D1" presStyleIdx="1" presStyleCnt="3"/>
      <dgm:spPr/>
    </dgm:pt>
    <dgm:pt modelId="{17F1481A-579B-4CE8-90F1-D0E615965F30}" type="pres">
      <dgm:prSet presAssocID="{5AADE6C7-134A-4AE2-A744-73929B1F2239}" presName="sibTrans" presStyleCnt="0"/>
      <dgm:spPr/>
    </dgm:pt>
    <dgm:pt modelId="{983303F2-12EB-49EC-8C16-ADD0537A1FB0}" type="pres">
      <dgm:prSet presAssocID="{6FB426D9-EE01-4339-854D-314120CBA978}" presName="composite" presStyleCnt="0"/>
      <dgm:spPr/>
    </dgm:pt>
    <dgm:pt modelId="{BFFD987E-2180-420F-AF70-65CD9DC6F567}" type="pres">
      <dgm:prSet presAssocID="{6FB426D9-EE01-4339-854D-314120CBA978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8769384-F216-4DB8-8C35-226357961207}" type="pres">
      <dgm:prSet presAssocID="{6FB426D9-EE01-4339-854D-314120CBA978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FAF84C72-7CE2-40C4-8221-B0F74A3B0AB2}" type="pres">
      <dgm:prSet presAssocID="{6FB426D9-EE01-4339-854D-314120CBA978}" presName="Accent" presStyleLbl="parChTrans1D1" presStyleIdx="2" presStyleCnt="3"/>
      <dgm:spPr/>
    </dgm:pt>
  </dgm:ptLst>
  <dgm:cxnLst>
    <dgm:cxn modelId="{66A0E41E-1CE3-4283-93D0-2B7B1B9D364B}" srcId="{7387D8F0-0368-4AE2-A9B8-DF235236F3B6}" destId="{80BE091D-C331-4A0E-B257-A9B9DED4294C}" srcOrd="1" destOrd="0" parTransId="{F4FD2659-0FBD-481A-A86C-B513760116E3}" sibTransId="{5AADE6C7-134A-4AE2-A744-73929B1F2239}"/>
    <dgm:cxn modelId="{45ADC649-8FBB-47B8-8E75-E66CE55FEB47}" srcId="{7387D8F0-0368-4AE2-A9B8-DF235236F3B6}" destId="{26A83513-5319-44A8-A9E1-A8EFBFC99D57}" srcOrd="0" destOrd="0" parTransId="{05B6AAFE-1493-4738-847B-6364D1EF5C64}" sibTransId="{02DB8424-2800-4541-B234-AE9F135A7860}"/>
    <dgm:cxn modelId="{5FAAF16F-84C6-4A0E-9E40-799A8F7833CC}" srcId="{6FB426D9-EE01-4339-854D-314120CBA978}" destId="{C85623CE-DAF3-424E-A1FE-5D0D21CA5FE4}" srcOrd="0" destOrd="0" parTransId="{1D7E70C5-0F09-4D55-99D9-091D8BE748FE}" sibTransId="{65B3AB4F-0F7C-4F98-835D-A703D0D92E44}"/>
    <dgm:cxn modelId="{AD9E3E74-5F38-4703-9ADF-B54409E6B495}" type="presOf" srcId="{C271F729-CB96-4ACE-8C70-0353B608E367}" destId="{4273C853-4D31-47F0-84FE-2DF729F3D79B}" srcOrd="0" destOrd="0" presId="urn:microsoft.com/office/officeart/2011/layout/TabList"/>
    <dgm:cxn modelId="{1B7ECA56-47FF-406B-8336-DE2D0A4FAD88}" type="presOf" srcId="{7387D8F0-0368-4AE2-A9B8-DF235236F3B6}" destId="{7CD4C966-5CDD-4601-921E-BCC414958190}" srcOrd="0" destOrd="0" presId="urn:microsoft.com/office/officeart/2011/layout/TabList"/>
    <dgm:cxn modelId="{94D8F37A-EB56-47E2-963B-3C40DC6065F2}" srcId="{7387D8F0-0368-4AE2-A9B8-DF235236F3B6}" destId="{6FB426D9-EE01-4339-854D-314120CBA978}" srcOrd="2" destOrd="0" parTransId="{2B79B6B8-D81C-4835-B08A-9D23FB9B81A3}" sibTransId="{3C6E0F9F-E9D8-4021-A668-3216258CDC2D}"/>
    <dgm:cxn modelId="{902AB496-5D3D-4D33-8818-2080AC82F0C9}" srcId="{80BE091D-C331-4A0E-B257-A9B9DED4294C}" destId="{C271F729-CB96-4ACE-8C70-0353B608E367}" srcOrd="0" destOrd="0" parTransId="{8DCB4255-1ED9-45C0-B433-CE21542CFA83}" sibTransId="{FA17318F-089C-4C35-A898-779F65A309C1}"/>
    <dgm:cxn modelId="{FE1BB7A8-BAA4-4713-A254-4B832D47F1C5}" type="presOf" srcId="{C85623CE-DAF3-424E-A1FE-5D0D21CA5FE4}" destId="{BFFD987E-2180-420F-AF70-65CD9DC6F567}" srcOrd="0" destOrd="0" presId="urn:microsoft.com/office/officeart/2011/layout/TabList"/>
    <dgm:cxn modelId="{EA4FD1BB-6ACC-4355-9886-86EDB51AFDB8}" type="presOf" srcId="{6FB426D9-EE01-4339-854D-314120CBA978}" destId="{E8769384-F216-4DB8-8C35-226357961207}" srcOrd="0" destOrd="0" presId="urn:microsoft.com/office/officeart/2011/layout/TabList"/>
    <dgm:cxn modelId="{BD0F7CC3-F2CB-4CF7-8CC8-59BCE897119F}" type="presOf" srcId="{80BE091D-C331-4A0E-B257-A9B9DED4294C}" destId="{49ED3A52-DD41-4124-9594-23E8B069EEB0}" srcOrd="0" destOrd="0" presId="urn:microsoft.com/office/officeart/2011/layout/TabList"/>
    <dgm:cxn modelId="{17EB73D6-81E6-4CBD-9E10-1688131BEC82}" type="presOf" srcId="{7D8F9C88-1F01-4BB4-B139-A11FE332794F}" destId="{96953737-6F44-4DB6-96E4-72931C0D29B5}" srcOrd="0" destOrd="0" presId="urn:microsoft.com/office/officeart/2011/layout/TabList"/>
    <dgm:cxn modelId="{CD16DDF9-D672-4899-9388-C31276A6BEE1}" srcId="{26A83513-5319-44A8-A9E1-A8EFBFC99D57}" destId="{7D8F9C88-1F01-4BB4-B139-A11FE332794F}" srcOrd="0" destOrd="0" parTransId="{9CCD2673-AAFE-4014-A804-5A2860B2EB63}" sibTransId="{A86B23D8-0BFA-4F46-9922-4053B2231A67}"/>
    <dgm:cxn modelId="{D22037FA-8FC1-49D9-AAD7-200A9D14D272}" type="presOf" srcId="{26A83513-5319-44A8-A9E1-A8EFBFC99D57}" destId="{E12F5B90-BE5B-47A2-B42D-C2A6C8BBF3D1}" srcOrd="0" destOrd="0" presId="urn:microsoft.com/office/officeart/2011/layout/TabList"/>
    <dgm:cxn modelId="{11643925-8632-4705-BDE0-63C7B35F81EB}" type="presParOf" srcId="{7CD4C966-5CDD-4601-921E-BCC414958190}" destId="{208467B4-622E-4A4F-8BED-2F12D01AEAC5}" srcOrd="0" destOrd="0" presId="urn:microsoft.com/office/officeart/2011/layout/TabList"/>
    <dgm:cxn modelId="{C6C47972-C29C-4A68-BA0B-E6BF581770D7}" type="presParOf" srcId="{208467B4-622E-4A4F-8BED-2F12D01AEAC5}" destId="{96953737-6F44-4DB6-96E4-72931C0D29B5}" srcOrd="0" destOrd="0" presId="urn:microsoft.com/office/officeart/2011/layout/TabList"/>
    <dgm:cxn modelId="{323FCB34-1ADA-4EC0-A7D8-D93A384CCE2A}" type="presParOf" srcId="{208467B4-622E-4A4F-8BED-2F12D01AEAC5}" destId="{E12F5B90-BE5B-47A2-B42D-C2A6C8BBF3D1}" srcOrd="1" destOrd="0" presId="urn:microsoft.com/office/officeart/2011/layout/TabList"/>
    <dgm:cxn modelId="{4DDB3F1D-E6FB-4980-B17E-9CDB4968B4FA}" type="presParOf" srcId="{208467B4-622E-4A4F-8BED-2F12D01AEAC5}" destId="{2F0D69FD-3E37-4B7C-951F-2447AAEE3A9C}" srcOrd="2" destOrd="0" presId="urn:microsoft.com/office/officeart/2011/layout/TabList"/>
    <dgm:cxn modelId="{4D181503-0FE4-4F0E-9573-73256FC52130}" type="presParOf" srcId="{7CD4C966-5CDD-4601-921E-BCC414958190}" destId="{C038D9A0-2C2D-44C1-B99D-E025AEA48723}" srcOrd="1" destOrd="0" presId="urn:microsoft.com/office/officeart/2011/layout/TabList"/>
    <dgm:cxn modelId="{F6F54D2B-FDD5-4311-B456-B06FD77100BC}" type="presParOf" srcId="{7CD4C966-5CDD-4601-921E-BCC414958190}" destId="{D665E026-D406-46A6-94EF-3DC3BAE1639F}" srcOrd="2" destOrd="0" presId="urn:microsoft.com/office/officeart/2011/layout/TabList"/>
    <dgm:cxn modelId="{9856A1FC-BA27-4539-BABB-ADFA388093F8}" type="presParOf" srcId="{D665E026-D406-46A6-94EF-3DC3BAE1639F}" destId="{4273C853-4D31-47F0-84FE-2DF729F3D79B}" srcOrd="0" destOrd="0" presId="urn:microsoft.com/office/officeart/2011/layout/TabList"/>
    <dgm:cxn modelId="{05671423-1B7A-43D9-92F4-54F9F9CA77FE}" type="presParOf" srcId="{D665E026-D406-46A6-94EF-3DC3BAE1639F}" destId="{49ED3A52-DD41-4124-9594-23E8B069EEB0}" srcOrd="1" destOrd="0" presId="urn:microsoft.com/office/officeart/2011/layout/TabList"/>
    <dgm:cxn modelId="{834212B5-E268-482D-A884-2235F37AAF2D}" type="presParOf" srcId="{D665E026-D406-46A6-94EF-3DC3BAE1639F}" destId="{9C87292F-BA24-472E-B906-832B7EAC7579}" srcOrd="2" destOrd="0" presId="urn:microsoft.com/office/officeart/2011/layout/TabList"/>
    <dgm:cxn modelId="{0CAD6328-9295-4F6B-9A7E-48CFCCCB717F}" type="presParOf" srcId="{7CD4C966-5CDD-4601-921E-BCC414958190}" destId="{17F1481A-579B-4CE8-90F1-D0E615965F30}" srcOrd="3" destOrd="0" presId="urn:microsoft.com/office/officeart/2011/layout/TabList"/>
    <dgm:cxn modelId="{0DC06846-2AE2-45BE-B104-BDE4EC1F6E8D}" type="presParOf" srcId="{7CD4C966-5CDD-4601-921E-BCC414958190}" destId="{983303F2-12EB-49EC-8C16-ADD0537A1FB0}" srcOrd="4" destOrd="0" presId="urn:microsoft.com/office/officeart/2011/layout/TabList"/>
    <dgm:cxn modelId="{8E93EC4A-2DEB-4875-B679-4089456CB289}" type="presParOf" srcId="{983303F2-12EB-49EC-8C16-ADD0537A1FB0}" destId="{BFFD987E-2180-420F-AF70-65CD9DC6F567}" srcOrd="0" destOrd="0" presId="urn:microsoft.com/office/officeart/2011/layout/TabList"/>
    <dgm:cxn modelId="{E1DFAE1B-21AE-478E-A630-48A89ED1AFD9}" type="presParOf" srcId="{983303F2-12EB-49EC-8C16-ADD0537A1FB0}" destId="{E8769384-F216-4DB8-8C35-226357961207}" srcOrd="1" destOrd="0" presId="urn:microsoft.com/office/officeart/2011/layout/TabList"/>
    <dgm:cxn modelId="{75DA04C1-3C61-46F3-98F6-BE8C82CFB734}" type="presParOf" srcId="{983303F2-12EB-49EC-8C16-ADD0537A1FB0}" destId="{FAF84C72-7CE2-40C4-8221-B0F74A3B0AB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87D8F0-0368-4AE2-A9B8-DF235236F3B6}" type="doc">
      <dgm:prSet loTypeId="urn:microsoft.com/office/officeart/2011/layout/Tab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A83513-5319-44A8-A9E1-A8EFBFC99D57}">
      <dgm:prSet phldrT="[Text]" custT="1"/>
      <dgm:spPr/>
      <dgm:t>
        <a:bodyPr/>
        <a:lstStyle/>
        <a:p>
          <a:r>
            <a:rPr lang="en-US" sz="2800" dirty="0"/>
            <a:t>WHAT</a:t>
          </a:r>
        </a:p>
      </dgm:t>
    </dgm:pt>
    <dgm:pt modelId="{05B6AAFE-1493-4738-847B-6364D1EF5C64}" type="parTrans" cxnId="{45ADC649-8FBB-47B8-8E75-E66CE55FEB47}">
      <dgm:prSet/>
      <dgm:spPr/>
      <dgm:t>
        <a:bodyPr/>
        <a:lstStyle/>
        <a:p>
          <a:endParaRPr lang="en-US" sz="2000"/>
        </a:p>
      </dgm:t>
    </dgm:pt>
    <dgm:pt modelId="{02DB8424-2800-4541-B234-AE9F135A7860}" type="sibTrans" cxnId="{45ADC649-8FBB-47B8-8E75-E66CE55FEB47}">
      <dgm:prSet/>
      <dgm:spPr/>
      <dgm:t>
        <a:bodyPr/>
        <a:lstStyle/>
        <a:p>
          <a:endParaRPr lang="en-US" sz="2000"/>
        </a:p>
      </dgm:t>
    </dgm:pt>
    <dgm:pt modelId="{7D8F9C88-1F01-4BB4-B139-A11FE332794F}">
      <dgm:prSet phldrT="[Text]" custT="1"/>
      <dgm:spPr/>
      <dgm:t>
        <a:bodyPr anchor="ctr"/>
        <a:lstStyle/>
        <a:p>
          <a:pPr marL="265113" indent="0"/>
          <a:r>
            <a:rPr lang="en-US" sz="2000" dirty="0"/>
            <a:t>Explore the potential market in Réunion, Holy See (Vatican City State), Nauru, Sweden, Belarus, Thailand, Czech Republic, Moldova, Turkmenistan, and Latvia.</a:t>
          </a:r>
        </a:p>
      </dgm:t>
    </dgm:pt>
    <dgm:pt modelId="{9CCD2673-AAFE-4014-A804-5A2860B2EB63}" type="parTrans" cxnId="{CD16DDF9-D672-4899-9388-C31276A6BEE1}">
      <dgm:prSet/>
      <dgm:spPr/>
      <dgm:t>
        <a:bodyPr/>
        <a:lstStyle/>
        <a:p>
          <a:endParaRPr lang="en-US" sz="2000"/>
        </a:p>
      </dgm:t>
    </dgm:pt>
    <dgm:pt modelId="{A86B23D8-0BFA-4F46-9922-4053B2231A67}" type="sibTrans" cxnId="{CD16DDF9-D672-4899-9388-C31276A6BEE1}">
      <dgm:prSet/>
      <dgm:spPr/>
      <dgm:t>
        <a:bodyPr/>
        <a:lstStyle/>
        <a:p>
          <a:endParaRPr lang="en-US" sz="2000"/>
        </a:p>
      </dgm:t>
    </dgm:pt>
    <dgm:pt modelId="{80BE091D-C331-4A0E-B257-A9B9DED4294C}">
      <dgm:prSet phldrT="[Text]" custT="1"/>
      <dgm:spPr/>
      <dgm:t>
        <a:bodyPr/>
        <a:lstStyle/>
        <a:p>
          <a:r>
            <a:rPr lang="en-US" sz="2800" dirty="0"/>
            <a:t>WHY</a:t>
          </a:r>
          <a:endParaRPr lang="en-US" sz="2000" dirty="0"/>
        </a:p>
      </dgm:t>
    </dgm:pt>
    <dgm:pt modelId="{F4FD2659-0FBD-481A-A86C-B513760116E3}" type="parTrans" cxnId="{66A0E41E-1CE3-4283-93D0-2B7B1B9D364B}">
      <dgm:prSet/>
      <dgm:spPr/>
      <dgm:t>
        <a:bodyPr/>
        <a:lstStyle/>
        <a:p>
          <a:endParaRPr lang="en-US" sz="2000"/>
        </a:p>
      </dgm:t>
    </dgm:pt>
    <dgm:pt modelId="{5AADE6C7-134A-4AE2-A744-73929B1F2239}" type="sibTrans" cxnId="{66A0E41E-1CE3-4283-93D0-2B7B1B9D364B}">
      <dgm:prSet/>
      <dgm:spPr/>
      <dgm:t>
        <a:bodyPr/>
        <a:lstStyle/>
        <a:p>
          <a:endParaRPr lang="en-US" sz="2000"/>
        </a:p>
      </dgm:t>
    </dgm:pt>
    <dgm:pt modelId="{C271F729-CB96-4ACE-8C70-0353B608E367}">
      <dgm:prSet phldrT="[Text]" custT="1"/>
      <dgm:spPr/>
      <dgm:t>
        <a:bodyPr anchor="ctr"/>
        <a:lstStyle/>
        <a:p>
          <a:pPr marL="265113" indent="0"/>
          <a:r>
            <a:rPr lang="en-US" sz="2000" dirty="0"/>
            <a:t>The customers there spent a lot on average, but these countries have a very low customer count. </a:t>
          </a:r>
        </a:p>
      </dgm:t>
    </dgm:pt>
    <dgm:pt modelId="{8DCB4255-1ED9-45C0-B433-CE21542CFA83}" type="parTrans" cxnId="{902AB496-5D3D-4D33-8818-2080AC82F0C9}">
      <dgm:prSet/>
      <dgm:spPr/>
      <dgm:t>
        <a:bodyPr/>
        <a:lstStyle/>
        <a:p>
          <a:endParaRPr lang="en-US" sz="2000"/>
        </a:p>
      </dgm:t>
    </dgm:pt>
    <dgm:pt modelId="{FA17318F-089C-4C35-A898-779F65A309C1}" type="sibTrans" cxnId="{902AB496-5D3D-4D33-8818-2080AC82F0C9}">
      <dgm:prSet/>
      <dgm:spPr/>
      <dgm:t>
        <a:bodyPr/>
        <a:lstStyle/>
        <a:p>
          <a:endParaRPr lang="en-US" sz="2000"/>
        </a:p>
      </dgm:t>
    </dgm:pt>
    <dgm:pt modelId="{6FB426D9-EE01-4339-854D-314120CBA978}">
      <dgm:prSet phldrT="[Text]" custT="1"/>
      <dgm:spPr/>
      <dgm:t>
        <a:bodyPr/>
        <a:lstStyle/>
        <a:p>
          <a:r>
            <a:rPr lang="en-US" sz="2800" dirty="0"/>
            <a:t>HOW</a:t>
          </a:r>
          <a:endParaRPr lang="en-US" sz="2000" dirty="0"/>
        </a:p>
      </dgm:t>
    </dgm:pt>
    <dgm:pt modelId="{2B79B6B8-D81C-4835-B08A-9D23FB9B81A3}" type="parTrans" cxnId="{94D8F37A-EB56-47E2-963B-3C40DC6065F2}">
      <dgm:prSet/>
      <dgm:spPr/>
      <dgm:t>
        <a:bodyPr/>
        <a:lstStyle/>
        <a:p>
          <a:endParaRPr lang="en-US" sz="2000"/>
        </a:p>
      </dgm:t>
    </dgm:pt>
    <dgm:pt modelId="{3C6E0F9F-E9D8-4021-A668-3216258CDC2D}" type="sibTrans" cxnId="{94D8F37A-EB56-47E2-963B-3C40DC6065F2}">
      <dgm:prSet/>
      <dgm:spPr/>
      <dgm:t>
        <a:bodyPr/>
        <a:lstStyle/>
        <a:p>
          <a:endParaRPr lang="en-US" sz="2000"/>
        </a:p>
      </dgm:t>
    </dgm:pt>
    <dgm:pt modelId="{C85623CE-DAF3-424E-A1FE-5D0D21CA5FE4}">
      <dgm:prSet phldrT="[Text]" custT="1"/>
      <dgm:spPr/>
      <dgm:t>
        <a:bodyPr anchor="ctr"/>
        <a:lstStyle/>
        <a:p>
          <a:pPr marL="265113" indent="0">
            <a:buFontTx/>
            <a:buNone/>
          </a:pPr>
          <a:r>
            <a:rPr lang="en-US" sz="2000" dirty="0"/>
            <a:t>- Introduce a referral rewarding program</a:t>
          </a:r>
        </a:p>
        <a:p>
          <a:pPr marL="265113" indent="0">
            <a:buNone/>
          </a:pPr>
          <a:r>
            <a:rPr lang="en-US" sz="2000" dirty="0"/>
            <a:t>- Offer a price discount on the first rental for new users</a:t>
          </a:r>
        </a:p>
      </dgm:t>
    </dgm:pt>
    <dgm:pt modelId="{1D7E70C5-0F09-4D55-99D9-091D8BE748FE}" type="parTrans" cxnId="{5FAAF16F-84C6-4A0E-9E40-799A8F7833CC}">
      <dgm:prSet/>
      <dgm:spPr/>
      <dgm:t>
        <a:bodyPr/>
        <a:lstStyle/>
        <a:p>
          <a:endParaRPr lang="en-US" sz="2000"/>
        </a:p>
      </dgm:t>
    </dgm:pt>
    <dgm:pt modelId="{65B3AB4F-0F7C-4F98-835D-A703D0D92E44}" type="sibTrans" cxnId="{5FAAF16F-84C6-4A0E-9E40-799A8F7833CC}">
      <dgm:prSet/>
      <dgm:spPr/>
      <dgm:t>
        <a:bodyPr/>
        <a:lstStyle/>
        <a:p>
          <a:endParaRPr lang="en-US" sz="2000"/>
        </a:p>
      </dgm:t>
    </dgm:pt>
    <dgm:pt modelId="{7CD4C966-5CDD-4601-921E-BCC414958190}" type="pres">
      <dgm:prSet presAssocID="{7387D8F0-0368-4AE2-A9B8-DF235236F3B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208467B4-622E-4A4F-8BED-2F12D01AEAC5}" type="pres">
      <dgm:prSet presAssocID="{26A83513-5319-44A8-A9E1-A8EFBFC99D57}" presName="composite" presStyleCnt="0"/>
      <dgm:spPr/>
    </dgm:pt>
    <dgm:pt modelId="{96953737-6F44-4DB6-96E4-72931C0D29B5}" type="pres">
      <dgm:prSet presAssocID="{26A83513-5319-44A8-A9E1-A8EFBFC99D57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12F5B90-BE5B-47A2-B42D-C2A6C8BBF3D1}" type="pres">
      <dgm:prSet presAssocID="{26A83513-5319-44A8-A9E1-A8EFBFC99D57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2F0D69FD-3E37-4B7C-951F-2447AAEE3A9C}" type="pres">
      <dgm:prSet presAssocID="{26A83513-5319-44A8-A9E1-A8EFBFC99D57}" presName="Accent" presStyleLbl="parChTrans1D1" presStyleIdx="0" presStyleCnt="3"/>
      <dgm:spPr/>
    </dgm:pt>
    <dgm:pt modelId="{C038D9A0-2C2D-44C1-B99D-E025AEA48723}" type="pres">
      <dgm:prSet presAssocID="{02DB8424-2800-4541-B234-AE9F135A7860}" presName="sibTrans" presStyleCnt="0"/>
      <dgm:spPr/>
    </dgm:pt>
    <dgm:pt modelId="{D665E026-D406-46A6-94EF-3DC3BAE1639F}" type="pres">
      <dgm:prSet presAssocID="{80BE091D-C331-4A0E-B257-A9B9DED4294C}" presName="composite" presStyleCnt="0"/>
      <dgm:spPr/>
    </dgm:pt>
    <dgm:pt modelId="{4273C853-4D31-47F0-84FE-2DF729F3D79B}" type="pres">
      <dgm:prSet presAssocID="{80BE091D-C331-4A0E-B257-A9B9DED4294C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9ED3A52-DD41-4124-9594-23E8B069EEB0}" type="pres">
      <dgm:prSet presAssocID="{80BE091D-C331-4A0E-B257-A9B9DED4294C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9C87292F-BA24-472E-B906-832B7EAC7579}" type="pres">
      <dgm:prSet presAssocID="{80BE091D-C331-4A0E-B257-A9B9DED4294C}" presName="Accent" presStyleLbl="parChTrans1D1" presStyleIdx="1" presStyleCnt="3"/>
      <dgm:spPr/>
    </dgm:pt>
    <dgm:pt modelId="{17F1481A-579B-4CE8-90F1-D0E615965F30}" type="pres">
      <dgm:prSet presAssocID="{5AADE6C7-134A-4AE2-A744-73929B1F2239}" presName="sibTrans" presStyleCnt="0"/>
      <dgm:spPr/>
    </dgm:pt>
    <dgm:pt modelId="{983303F2-12EB-49EC-8C16-ADD0537A1FB0}" type="pres">
      <dgm:prSet presAssocID="{6FB426D9-EE01-4339-854D-314120CBA978}" presName="composite" presStyleCnt="0"/>
      <dgm:spPr/>
    </dgm:pt>
    <dgm:pt modelId="{BFFD987E-2180-420F-AF70-65CD9DC6F567}" type="pres">
      <dgm:prSet presAssocID="{6FB426D9-EE01-4339-854D-314120CBA978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8769384-F216-4DB8-8C35-226357961207}" type="pres">
      <dgm:prSet presAssocID="{6FB426D9-EE01-4339-854D-314120CBA978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FAF84C72-7CE2-40C4-8221-B0F74A3B0AB2}" type="pres">
      <dgm:prSet presAssocID="{6FB426D9-EE01-4339-854D-314120CBA978}" presName="Accent" presStyleLbl="parChTrans1D1" presStyleIdx="2" presStyleCnt="3"/>
      <dgm:spPr/>
    </dgm:pt>
  </dgm:ptLst>
  <dgm:cxnLst>
    <dgm:cxn modelId="{66A0E41E-1CE3-4283-93D0-2B7B1B9D364B}" srcId="{7387D8F0-0368-4AE2-A9B8-DF235236F3B6}" destId="{80BE091D-C331-4A0E-B257-A9B9DED4294C}" srcOrd="1" destOrd="0" parTransId="{F4FD2659-0FBD-481A-A86C-B513760116E3}" sibTransId="{5AADE6C7-134A-4AE2-A744-73929B1F2239}"/>
    <dgm:cxn modelId="{45ADC649-8FBB-47B8-8E75-E66CE55FEB47}" srcId="{7387D8F0-0368-4AE2-A9B8-DF235236F3B6}" destId="{26A83513-5319-44A8-A9E1-A8EFBFC99D57}" srcOrd="0" destOrd="0" parTransId="{05B6AAFE-1493-4738-847B-6364D1EF5C64}" sibTransId="{02DB8424-2800-4541-B234-AE9F135A7860}"/>
    <dgm:cxn modelId="{5FAAF16F-84C6-4A0E-9E40-799A8F7833CC}" srcId="{6FB426D9-EE01-4339-854D-314120CBA978}" destId="{C85623CE-DAF3-424E-A1FE-5D0D21CA5FE4}" srcOrd="0" destOrd="0" parTransId="{1D7E70C5-0F09-4D55-99D9-091D8BE748FE}" sibTransId="{65B3AB4F-0F7C-4F98-835D-A703D0D92E44}"/>
    <dgm:cxn modelId="{AD9E3E74-5F38-4703-9ADF-B54409E6B495}" type="presOf" srcId="{C271F729-CB96-4ACE-8C70-0353B608E367}" destId="{4273C853-4D31-47F0-84FE-2DF729F3D79B}" srcOrd="0" destOrd="0" presId="urn:microsoft.com/office/officeart/2011/layout/TabList"/>
    <dgm:cxn modelId="{1B7ECA56-47FF-406B-8336-DE2D0A4FAD88}" type="presOf" srcId="{7387D8F0-0368-4AE2-A9B8-DF235236F3B6}" destId="{7CD4C966-5CDD-4601-921E-BCC414958190}" srcOrd="0" destOrd="0" presId="urn:microsoft.com/office/officeart/2011/layout/TabList"/>
    <dgm:cxn modelId="{94D8F37A-EB56-47E2-963B-3C40DC6065F2}" srcId="{7387D8F0-0368-4AE2-A9B8-DF235236F3B6}" destId="{6FB426D9-EE01-4339-854D-314120CBA978}" srcOrd="2" destOrd="0" parTransId="{2B79B6B8-D81C-4835-B08A-9D23FB9B81A3}" sibTransId="{3C6E0F9F-E9D8-4021-A668-3216258CDC2D}"/>
    <dgm:cxn modelId="{902AB496-5D3D-4D33-8818-2080AC82F0C9}" srcId="{80BE091D-C331-4A0E-B257-A9B9DED4294C}" destId="{C271F729-CB96-4ACE-8C70-0353B608E367}" srcOrd="0" destOrd="0" parTransId="{8DCB4255-1ED9-45C0-B433-CE21542CFA83}" sibTransId="{FA17318F-089C-4C35-A898-779F65A309C1}"/>
    <dgm:cxn modelId="{FE1BB7A8-BAA4-4713-A254-4B832D47F1C5}" type="presOf" srcId="{C85623CE-DAF3-424E-A1FE-5D0D21CA5FE4}" destId="{BFFD987E-2180-420F-AF70-65CD9DC6F567}" srcOrd="0" destOrd="0" presId="urn:microsoft.com/office/officeart/2011/layout/TabList"/>
    <dgm:cxn modelId="{EA4FD1BB-6ACC-4355-9886-86EDB51AFDB8}" type="presOf" srcId="{6FB426D9-EE01-4339-854D-314120CBA978}" destId="{E8769384-F216-4DB8-8C35-226357961207}" srcOrd="0" destOrd="0" presId="urn:microsoft.com/office/officeart/2011/layout/TabList"/>
    <dgm:cxn modelId="{BD0F7CC3-F2CB-4CF7-8CC8-59BCE897119F}" type="presOf" srcId="{80BE091D-C331-4A0E-B257-A9B9DED4294C}" destId="{49ED3A52-DD41-4124-9594-23E8B069EEB0}" srcOrd="0" destOrd="0" presId="urn:microsoft.com/office/officeart/2011/layout/TabList"/>
    <dgm:cxn modelId="{17EB73D6-81E6-4CBD-9E10-1688131BEC82}" type="presOf" srcId="{7D8F9C88-1F01-4BB4-B139-A11FE332794F}" destId="{96953737-6F44-4DB6-96E4-72931C0D29B5}" srcOrd="0" destOrd="0" presId="urn:microsoft.com/office/officeart/2011/layout/TabList"/>
    <dgm:cxn modelId="{CD16DDF9-D672-4899-9388-C31276A6BEE1}" srcId="{26A83513-5319-44A8-A9E1-A8EFBFC99D57}" destId="{7D8F9C88-1F01-4BB4-B139-A11FE332794F}" srcOrd="0" destOrd="0" parTransId="{9CCD2673-AAFE-4014-A804-5A2860B2EB63}" sibTransId="{A86B23D8-0BFA-4F46-9922-4053B2231A67}"/>
    <dgm:cxn modelId="{D22037FA-8FC1-49D9-AAD7-200A9D14D272}" type="presOf" srcId="{26A83513-5319-44A8-A9E1-A8EFBFC99D57}" destId="{E12F5B90-BE5B-47A2-B42D-C2A6C8BBF3D1}" srcOrd="0" destOrd="0" presId="urn:microsoft.com/office/officeart/2011/layout/TabList"/>
    <dgm:cxn modelId="{11643925-8632-4705-BDE0-63C7B35F81EB}" type="presParOf" srcId="{7CD4C966-5CDD-4601-921E-BCC414958190}" destId="{208467B4-622E-4A4F-8BED-2F12D01AEAC5}" srcOrd="0" destOrd="0" presId="urn:microsoft.com/office/officeart/2011/layout/TabList"/>
    <dgm:cxn modelId="{C6C47972-C29C-4A68-BA0B-E6BF581770D7}" type="presParOf" srcId="{208467B4-622E-4A4F-8BED-2F12D01AEAC5}" destId="{96953737-6F44-4DB6-96E4-72931C0D29B5}" srcOrd="0" destOrd="0" presId="urn:microsoft.com/office/officeart/2011/layout/TabList"/>
    <dgm:cxn modelId="{323FCB34-1ADA-4EC0-A7D8-D93A384CCE2A}" type="presParOf" srcId="{208467B4-622E-4A4F-8BED-2F12D01AEAC5}" destId="{E12F5B90-BE5B-47A2-B42D-C2A6C8BBF3D1}" srcOrd="1" destOrd="0" presId="urn:microsoft.com/office/officeart/2011/layout/TabList"/>
    <dgm:cxn modelId="{4DDB3F1D-E6FB-4980-B17E-9CDB4968B4FA}" type="presParOf" srcId="{208467B4-622E-4A4F-8BED-2F12D01AEAC5}" destId="{2F0D69FD-3E37-4B7C-951F-2447AAEE3A9C}" srcOrd="2" destOrd="0" presId="urn:microsoft.com/office/officeart/2011/layout/TabList"/>
    <dgm:cxn modelId="{4D181503-0FE4-4F0E-9573-73256FC52130}" type="presParOf" srcId="{7CD4C966-5CDD-4601-921E-BCC414958190}" destId="{C038D9A0-2C2D-44C1-B99D-E025AEA48723}" srcOrd="1" destOrd="0" presId="urn:microsoft.com/office/officeart/2011/layout/TabList"/>
    <dgm:cxn modelId="{F6F54D2B-FDD5-4311-B456-B06FD77100BC}" type="presParOf" srcId="{7CD4C966-5CDD-4601-921E-BCC414958190}" destId="{D665E026-D406-46A6-94EF-3DC3BAE1639F}" srcOrd="2" destOrd="0" presId="urn:microsoft.com/office/officeart/2011/layout/TabList"/>
    <dgm:cxn modelId="{9856A1FC-BA27-4539-BABB-ADFA388093F8}" type="presParOf" srcId="{D665E026-D406-46A6-94EF-3DC3BAE1639F}" destId="{4273C853-4D31-47F0-84FE-2DF729F3D79B}" srcOrd="0" destOrd="0" presId="urn:microsoft.com/office/officeart/2011/layout/TabList"/>
    <dgm:cxn modelId="{05671423-1B7A-43D9-92F4-54F9F9CA77FE}" type="presParOf" srcId="{D665E026-D406-46A6-94EF-3DC3BAE1639F}" destId="{49ED3A52-DD41-4124-9594-23E8B069EEB0}" srcOrd="1" destOrd="0" presId="urn:microsoft.com/office/officeart/2011/layout/TabList"/>
    <dgm:cxn modelId="{834212B5-E268-482D-A884-2235F37AAF2D}" type="presParOf" srcId="{D665E026-D406-46A6-94EF-3DC3BAE1639F}" destId="{9C87292F-BA24-472E-B906-832B7EAC7579}" srcOrd="2" destOrd="0" presId="urn:microsoft.com/office/officeart/2011/layout/TabList"/>
    <dgm:cxn modelId="{0CAD6328-9295-4F6B-9A7E-48CFCCCB717F}" type="presParOf" srcId="{7CD4C966-5CDD-4601-921E-BCC414958190}" destId="{17F1481A-579B-4CE8-90F1-D0E615965F30}" srcOrd="3" destOrd="0" presId="urn:microsoft.com/office/officeart/2011/layout/TabList"/>
    <dgm:cxn modelId="{0DC06846-2AE2-45BE-B104-BDE4EC1F6E8D}" type="presParOf" srcId="{7CD4C966-5CDD-4601-921E-BCC414958190}" destId="{983303F2-12EB-49EC-8C16-ADD0537A1FB0}" srcOrd="4" destOrd="0" presId="urn:microsoft.com/office/officeart/2011/layout/TabList"/>
    <dgm:cxn modelId="{8E93EC4A-2DEB-4875-B679-4089456CB289}" type="presParOf" srcId="{983303F2-12EB-49EC-8C16-ADD0537A1FB0}" destId="{BFFD987E-2180-420F-AF70-65CD9DC6F567}" srcOrd="0" destOrd="0" presId="urn:microsoft.com/office/officeart/2011/layout/TabList"/>
    <dgm:cxn modelId="{E1DFAE1B-21AE-478E-A630-48A89ED1AFD9}" type="presParOf" srcId="{983303F2-12EB-49EC-8C16-ADD0537A1FB0}" destId="{E8769384-F216-4DB8-8C35-226357961207}" srcOrd="1" destOrd="0" presId="urn:microsoft.com/office/officeart/2011/layout/TabList"/>
    <dgm:cxn modelId="{75DA04C1-3C61-46F3-98F6-BE8C82CFB734}" type="presParOf" srcId="{983303F2-12EB-49EC-8C16-ADD0537A1FB0}" destId="{FAF84C72-7CE2-40C4-8221-B0F74A3B0AB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84C72-7CE2-40C4-8221-B0F74A3B0AB2}">
      <dsp:nvSpPr>
        <dsp:cNvPr id="0" name=""/>
        <dsp:cNvSpPr/>
      </dsp:nvSpPr>
      <dsp:spPr>
        <a:xfrm>
          <a:off x="0" y="4195620"/>
          <a:ext cx="8947150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7292F-BA24-472E-B906-832B7EAC7579}">
      <dsp:nvSpPr>
        <dsp:cNvPr id="0" name=""/>
        <dsp:cNvSpPr/>
      </dsp:nvSpPr>
      <dsp:spPr>
        <a:xfrm>
          <a:off x="0" y="2774571"/>
          <a:ext cx="8947150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D69FD-3E37-4B7C-951F-2447AAEE3A9C}">
      <dsp:nvSpPr>
        <dsp:cNvPr id="0" name=""/>
        <dsp:cNvSpPr/>
      </dsp:nvSpPr>
      <dsp:spPr>
        <a:xfrm>
          <a:off x="0" y="1353521"/>
          <a:ext cx="8947150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53737-6F44-4DB6-96E4-72931C0D29B5}">
      <dsp:nvSpPr>
        <dsp:cNvPr id="0" name=""/>
        <dsp:cNvSpPr/>
      </dsp:nvSpPr>
      <dsp:spPr>
        <a:xfrm>
          <a:off x="2326259" y="141"/>
          <a:ext cx="6620891" cy="135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265113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More variety of sci-fi and comedy movies should be purchased and made available.</a:t>
          </a:r>
        </a:p>
      </dsp:txBody>
      <dsp:txXfrm>
        <a:off x="2326259" y="141"/>
        <a:ext cx="6620891" cy="1353380"/>
      </dsp:txXfrm>
    </dsp:sp>
    <dsp:sp modelId="{E12F5B90-BE5B-47A2-B42D-C2A6C8BBF3D1}">
      <dsp:nvSpPr>
        <dsp:cNvPr id="0" name=""/>
        <dsp:cNvSpPr/>
      </dsp:nvSpPr>
      <dsp:spPr>
        <a:xfrm>
          <a:off x="0" y="141"/>
          <a:ext cx="2326259" cy="135338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WHAT</a:t>
          </a:r>
        </a:p>
      </dsp:txBody>
      <dsp:txXfrm>
        <a:off x="66078" y="66219"/>
        <a:ext cx="2194103" cy="1287302"/>
      </dsp:txXfrm>
    </dsp:sp>
    <dsp:sp modelId="{4273C853-4D31-47F0-84FE-2DF729F3D79B}">
      <dsp:nvSpPr>
        <dsp:cNvPr id="0" name=""/>
        <dsp:cNvSpPr/>
      </dsp:nvSpPr>
      <dsp:spPr>
        <a:xfrm>
          <a:off x="2326259" y="1421190"/>
          <a:ext cx="6620891" cy="135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265113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movies from these genres can generate higher revenue on average.</a:t>
          </a:r>
        </a:p>
      </dsp:txBody>
      <dsp:txXfrm>
        <a:off x="2326259" y="1421190"/>
        <a:ext cx="6620891" cy="1353380"/>
      </dsp:txXfrm>
    </dsp:sp>
    <dsp:sp modelId="{49ED3A52-DD41-4124-9594-23E8B069EEB0}">
      <dsp:nvSpPr>
        <dsp:cNvPr id="0" name=""/>
        <dsp:cNvSpPr/>
      </dsp:nvSpPr>
      <dsp:spPr>
        <a:xfrm>
          <a:off x="0" y="1421190"/>
          <a:ext cx="2326259" cy="135338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WHY</a:t>
          </a:r>
          <a:endParaRPr lang="en-US" sz="4000" kern="1200" dirty="0"/>
        </a:p>
      </dsp:txBody>
      <dsp:txXfrm>
        <a:off x="66078" y="1487268"/>
        <a:ext cx="2194103" cy="1287302"/>
      </dsp:txXfrm>
    </dsp:sp>
    <dsp:sp modelId="{BFFD987E-2180-420F-AF70-65CD9DC6F567}">
      <dsp:nvSpPr>
        <dsp:cNvPr id="0" name=""/>
        <dsp:cNvSpPr/>
      </dsp:nvSpPr>
      <dsp:spPr>
        <a:xfrm>
          <a:off x="2326259" y="2842240"/>
          <a:ext cx="6620891" cy="135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265113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Always get the updated list of the latest sci-fi and comedy movies from movie license providers. </a:t>
          </a:r>
        </a:p>
        <a:p>
          <a:pPr marL="265113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Explore the sci-fi and comedy movies produced in different countries</a:t>
          </a:r>
        </a:p>
      </dsp:txBody>
      <dsp:txXfrm>
        <a:off x="2326259" y="2842240"/>
        <a:ext cx="6620891" cy="1353380"/>
      </dsp:txXfrm>
    </dsp:sp>
    <dsp:sp modelId="{E8769384-F216-4DB8-8C35-226357961207}">
      <dsp:nvSpPr>
        <dsp:cNvPr id="0" name=""/>
        <dsp:cNvSpPr/>
      </dsp:nvSpPr>
      <dsp:spPr>
        <a:xfrm>
          <a:off x="0" y="2842240"/>
          <a:ext cx="2326259" cy="135338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HOW</a:t>
          </a:r>
          <a:endParaRPr lang="en-US" sz="4000" kern="1200" dirty="0"/>
        </a:p>
      </dsp:txBody>
      <dsp:txXfrm>
        <a:off x="66078" y="2908318"/>
        <a:ext cx="2194103" cy="1287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84C72-7CE2-40C4-8221-B0F74A3B0AB2}">
      <dsp:nvSpPr>
        <dsp:cNvPr id="0" name=""/>
        <dsp:cNvSpPr/>
      </dsp:nvSpPr>
      <dsp:spPr>
        <a:xfrm>
          <a:off x="0" y="4195620"/>
          <a:ext cx="8947150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7292F-BA24-472E-B906-832B7EAC7579}">
      <dsp:nvSpPr>
        <dsp:cNvPr id="0" name=""/>
        <dsp:cNvSpPr/>
      </dsp:nvSpPr>
      <dsp:spPr>
        <a:xfrm>
          <a:off x="0" y="2774571"/>
          <a:ext cx="8947150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D69FD-3E37-4B7C-951F-2447AAEE3A9C}">
      <dsp:nvSpPr>
        <dsp:cNvPr id="0" name=""/>
        <dsp:cNvSpPr/>
      </dsp:nvSpPr>
      <dsp:spPr>
        <a:xfrm>
          <a:off x="0" y="1353521"/>
          <a:ext cx="8947150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53737-6F44-4DB6-96E4-72931C0D29B5}">
      <dsp:nvSpPr>
        <dsp:cNvPr id="0" name=""/>
        <dsp:cNvSpPr/>
      </dsp:nvSpPr>
      <dsp:spPr>
        <a:xfrm>
          <a:off x="2326259" y="141"/>
          <a:ext cx="6620891" cy="135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265113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More marketing budget should be distributed to Asia countries, especially India and China. </a:t>
          </a:r>
        </a:p>
      </dsp:txBody>
      <dsp:txXfrm>
        <a:off x="2326259" y="141"/>
        <a:ext cx="6620891" cy="1353380"/>
      </dsp:txXfrm>
    </dsp:sp>
    <dsp:sp modelId="{E12F5B90-BE5B-47A2-B42D-C2A6C8BBF3D1}">
      <dsp:nvSpPr>
        <dsp:cNvPr id="0" name=""/>
        <dsp:cNvSpPr/>
      </dsp:nvSpPr>
      <dsp:spPr>
        <a:xfrm>
          <a:off x="0" y="141"/>
          <a:ext cx="2326259" cy="135338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WHAT</a:t>
          </a:r>
          <a:endParaRPr lang="en-US" sz="4000" kern="1200" dirty="0"/>
        </a:p>
      </dsp:txBody>
      <dsp:txXfrm>
        <a:off x="66078" y="66219"/>
        <a:ext cx="2194103" cy="1287302"/>
      </dsp:txXfrm>
    </dsp:sp>
    <dsp:sp modelId="{4273C853-4D31-47F0-84FE-2DF729F3D79B}">
      <dsp:nvSpPr>
        <dsp:cNvPr id="0" name=""/>
        <dsp:cNvSpPr/>
      </dsp:nvSpPr>
      <dsp:spPr>
        <a:xfrm>
          <a:off x="2326259" y="1421190"/>
          <a:ext cx="6620891" cy="135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265113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Asia is the largest market in terms of revenue gain, and India and China have the largest customer base.</a:t>
          </a:r>
        </a:p>
      </dsp:txBody>
      <dsp:txXfrm>
        <a:off x="2326259" y="1421190"/>
        <a:ext cx="6620891" cy="1353380"/>
      </dsp:txXfrm>
    </dsp:sp>
    <dsp:sp modelId="{49ED3A52-DD41-4124-9594-23E8B069EEB0}">
      <dsp:nvSpPr>
        <dsp:cNvPr id="0" name=""/>
        <dsp:cNvSpPr/>
      </dsp:nvSpPr>
      <dsp:spPr>
        <a:xfrm>
          <a:off x="0" y="1421190"/>
          <a:ext cx="2326259" cy="135338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WHY</a:t>
          </a:r>
          <a:endParaRPr lang="en-US" sz="4000" kern="1200" dirty="0"/>
        </a:p>
      </dsp:txBody>
      <dsp:txXfrm>
        <a:off x="66078" y="1487268"/>
        <a:ext cx="2194103" cy="1287302"/>
      </dsp:txXfrm>
    </dsp:sp>
    <dsp:sp modelId="{BFFD987E-2180-420F-AF70-65CD9DC6F567}">
      <dsp:nvSpPr>
        <dsp:cNvPr id="0" name=""/>
        <dsp:cNvSpPr/>
      </dsp:nvSpPr>
      <dsp:spPr>
        <a:xfrm>
          <a:off x="2326259" y="2842240"/>
          <a:ext cx="6620891" cy="135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265113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Introduce more attractive packages or subscription plans to preserve the customer base</a:t>
          </a:r>
        </a:p>
        <a:p>
          <a:pPr marL="265113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Expand the variety of subtitle languages to </a:t>
          </a:r>
          <a:r>
            <a:rPr lang="en-US" sz="2000" kern="1200" dirty="0" err="1"/>
            <a:t>favour</a:t>
          </a:r>
          <a:r>
            <a:rPr lang="en-US" sz="2000" kern="1200" dirty="0"/>
            <a:t> the Asia customers </a:t>
          </a:r>
        </a:p>
      </dsp:txBody>
      <dsp:txXfrm>
        <a:off x="2326259" y="2842240"/>
        <a:ext cx="6620891" cy="1353380"/>
      </dsp:txXfrm>
    </dsp:sp>
    <dsp:sp modelId="{E8769384-F216-4DB8-8C35-226357961207}">
      <dsp:nvSpPr>
        <dsp:cNvPr id="0" name=""/>
        <dsp:cNvSpPr/>
      </dsp:nvSpPr>
      <dsp:spPr>
        <a:xfrm>
          <a:off x="0" y="2842240"/>
          <a:ext cx="2326259" cy="135338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HOW</a:t>
          </a:r>
        </a:p>
      </dsp:txBody>
      <dsp:txXfrm>
        <a:off x="66078" y="2908318"/>
        <a:ext cx="2194103" cy="1287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84C72-7CE2-40C4-8221-B0F74A3B0AB2}">
      <dsp:nvSpPr>
        <dsp:cNvPr id="0" name=""/>
        <dsp:cNvSpPr/>
      </dsp:nvSpPr>
      <dsp:spPr>
        <a:xfrm>
          <a:off x="0" y="4195620"/>
          <a:ext cx="8947150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7292F-BA24-472E-B906-832B7EAC7579}">
      <dsp:nvSpPr>
        <dsp:cNvPr id="0" name=""/>
        <dsp:cNvSpPr/>
      </dsp:nvSpPr>
      <dsp:spPr>
        <a:xfrm>
          <a:off x="0" y="2774571"/>
          <a:ext cx="8947150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D69FD-3E37-4B7C-951F-2447AAEE3A9C}">
      <dsp:nvSpPr>
        <dsp:cNvPr id="0" name=""/>
        <dsp:cNvSpPr/>
      </dsp:nvSpPr>
      <dsp:spPr>
        <a:xfrm>
          <a:off x="0" y="1353521"/>
          <a:ext cx="8947150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53737-6F44-4DB6-96E4-72931C0D29B5}">
      <dsp:nvSpPr>
        <dsp:cNvPr id="0" name=""/>
        <dsp:cNvSpPr/>
      </dsp:nvSpPr>
      <dsp:spPr>
        <a:xfrm>
          <a:off x="2326259" y="141"/>
          <a:ext cx="6620891" cy="135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265113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Explore the potential market in Réunion, Holy See (Vatican City State), Nauru, Sweden, Belarus, Thailand, Czech Republic, Moldova, Turkmenistan, and Latvia.</a:t>
          </a:r>
        </a:p>
      </dsp:txBody>
      <dsp:txXfrm>
        <a:off x="2326259" y="141"/>
        <a:ext cx="6620891" cy="1353380"/>
      </dsp:txXfrm>
    </dsp:sp>
    <dsp:sp modelId="{E12F5B90-BE5B-47A2-B42D-C2A6C8BBF3D1}">
      <dsp:nvSpPr>
        <dsp:cNvPr id="0" name=""/>
        <dsp:cNvSpPr/>
      </dsp:nvSpPr>
      <dsp:spPr>
        <a:xfrm>
          <a:off x="0" y="141"/>
          <a:ext cx="2326259" cy="135338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WHAT</a:t>
          </a:r>
        </a:p>
      </dsp:txBody>
      <dsp:txXfrm>
        <a:off x="66078" y="66219"/>
        <a:ext cx="2194103" cy="1287302"/>
      </dsp:txXfrm>
    </dsp:sp>
    <dsp:sp modelId="{4273C853-4D31-47F0-84FE-2DF729F3D79B}">
      <dsp:nvSpPr>
        <dsp:cNvPr id="0" name=""/>
        <dsp:cNvSpPr/>
      </dsp:nvSpPr>
      <dsp:spPr>
        <a:xfrm>
          <a:off x="2326259" y="1421190"/>
          <a:ext cx="6620891" cy="135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265113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customers there spent a lot on average, but these countries have a very low customer count. </a:t>
          </a:r>
        </a:p>
      </dsp:txBody>
      <dsp:txXfrm>
        <a:off x="2326259" y="1421190"/>
        <a:ext cx="6620891" cy="1353380"/>
      </dsp:txXfrm>
    </dsp:sp>
    <dsp:sp modelId="{49ED3A52-DD41-4124-9594-23E8B069EEB0}">
      <dsp:nvSpPr>
        <dsp:cNvPr id="0" name=""/>
        <dsp:cNvSpPr/>
      </dsp:nvSpPr>
      <dsp:spPr>
        <a:xfrm>
          <a:off x="0" y="1421190"/>
          <a:ext cx="2326259" cy="135338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WHY</a:t>
          </a:r>
          <a:endParaRPr lang="en-US" sz="2000" kern="1200" dirty="0"/>
        </a:p>
      </dsp:txBody>
      <dsp:txXfrm>
        <a:off x="66078" y="1487268"/>
        <a:ext cx="2194103" cy="1287302"/>
      </dsp:txXfrm>
    </dsp:sp>
    <dsp:sp modelId="{BFFD987E-2180-420F-AF70-65CD9DC6F567}">
      <dsp:nvSpPr>
        <dsp:cNvPr id="0" name=""/>
        <dsp:cNvSpPr/>
      </dsp:nvSpPr>
      <dsp:spPr>
        <a:xfrm>
          <a:off x="2326259" y="2842240"/>
          <a:ext cx="6620891" cy="135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265113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000" kern="1200" dirty="0"/>
            <a:t>- Introduce a referral rewarding program</a:t>
          </a:r>
        </a:p>
        <a:p>
          <a:pPr marL="265113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Offer a price discount on the first rental for new users</a:t>
          </a:r>
        </a:p>
      </dsp:txBody>
      <dsp:txXfrm>
        <a:off x="2326259" y="2842240"/>
        <a:ext cx="6620891" cy="1353380"/>
      </dsp:txXfrm>
    </dsp:sp>
    <dsp:sp modelId="{E8769384-F216-4DB8-8C35-226357961207}">
      <dsp:nvSpPr>
        <dsp:cNvPr id="0" name=""/>
        <dsp:cNvSpPr/>
      </dsp:nvSpPr>
      <dsp:spPr>
        <a:xfrm>
          <a:off x="0" y="2842240"/>
          <a:ext cx="2326259" cy="135338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HOW</a:t>
          </a:r>
          <a:endParaRPr lang="en-US" sz="2000" kern="1200" dirty="0"/>
        </a:p>
      </dsp:txBody>
      <dsp:txXfrm>
        <a:off x="66078" y="2908318"/>
        <a:ext cx="2194103" cy="1287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F9687-4714-4D7B-BDA5-2A3A225F3D0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38433-2C25-452F-A04A-E849B6F7F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0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B06D-B58A-4F65-AB02-70B3737BEDF6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3C8C-E064-4D17-8F72-8CD81359D3AA}" type="datetime1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2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0C8B-9908-43EA-A60D-5FF46F30A0CC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674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0C8B-9908-43EA-A60D-5FF46F30A0CC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6806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C96-E20A-401D-9873-9E679CD372EE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78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0C8B-9908-43EA-A60D-5FF46F30A0CC}" type="datetime1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1283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0C8B-9908-43EA-A60D-5FF46F30A0CC}" type="datetime1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7345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37EE-39C0-4ACE-B4DC-DF671EB8CE6D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68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7117-4917-4056-9EA6-70E1AB92ADEC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ABCD-138F-45F5-AB09-5F084164ED48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8283-712C-4B56-B545-F0AE4815EB94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A9B1-7691-458E-AA38-DD6FF6FC6AB5}" type="datetime1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6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7F4A-58D9-451E-8FB3-66E76EDBAE03}" type="datetime1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0749-3905-4CBD-ADAA-2B99A4BC06C4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D7EC-8196-4AFD-9BA9-73A32DF39F6C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847C-0675-4318-A3FD-95E68733B877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1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B700-7577-47FB-AFCB-B97F5E9C309D}" type="datetime1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A60C8B-9908-43EA-A60D-5FF46F30A0CC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6167B-6898-4F9C-8772-7F2F2B01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91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VisualizationsforRockbusterProject/AvgRevperMovievsGenre-Bar?:language=en-US&amp;publish=yes&amp;:display_count=n&amp;:origin=viz_share_link" TargetMode="External"/><Relationship Id="rId2" Type="http://schemas.openxmlformats.org/officeDocument/2006/relationships/hyperlink" Target="mailto:saicheelee1995@hotmail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3C18-7829-803A-1251-ED3D0753C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7138440" cy="332958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Rockbuster Stealth Data Analysis Project for Company Strategy in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99CAD-776E-6FBE-9C6E-7C0B1DB9E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Lee Sai Chee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 April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A1B8-3AFF-20D8-D983-C042E271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E6167B-6898-4F9C-8772-7F2F2B01974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07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DE6A-7CFB-7F6A-495F-4E090FDF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8977873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3:</a:t>
            </a: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Which countries are Rockbuster customers based in?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C447C-020A-D20E-455B-D3F569DD9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b="0" i="0" kern="1200" cap="all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2FA51-AEFF-E488-258F-D3E133A1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FE6167B-6898-4F9C-8772-7F2F2B019748}" type="slidenum">
              <a:rPr lang="en-US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19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F861-0D44-3E2A-551B-FF6B3704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Countries with More Than 10 Customers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A4999-3D3B-1566-0AF8-54BD9685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237028A-B54D-A2DE-CF69-4F11763E1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443731"/>
              </p:ext>
            </p:extLst>
          </p:nvPr>
        </p:nvGraphicFramePr>
        <p:xfrm>
          <a:off x="1103313" y="2052638"/>
          <a:ext cx="972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4191E7F-A89F-E0AD-258B-13F8AA058C44}"/>
              </a:ext>
            </a:extLst>
          </p:cNvPr>
          <p:cNvSpPr txBox="1"/>
          <p:nvPr/>
        </p:nvSpPr>
        <p:spPr>
          <a:xfrm>
            <a:off x="7166286" y="1853248"/>
            <a:ext cx="40191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Century Gothic" panose="020B0502020202020204" pitchFamily="34" charset="0"/>
              <a:buChar char="►"/>
            </a:pPr>
            <a:r>
              <a:rPr lang="en-US" b="1" dirty="0">
                <a:solidFill>
                  <a:srgbClr val="FFFF00"/>
                </a:solidFill>
              </a:rPr>
              <a:t>India</a:t>
            </a:r>
            <a:r>
              <a:rPr lang="en-US" dirty="0"/>
              <a:t> and </a:t>
            </a:r>
            <a:r>
              <a:rPr lang="en-US" b="1" dirty="0">
                <a:solidFill>
                  <a:srgbClr val="FFFF00"/>
                </a:solidFill>
              </a:rPr>
              <a:t>China</a:t>
            </a:r>
            <a:r>
              <a:rPr lang="en-US" dirty="0"/>
              <a:t> have the largest customer base.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Century Gothic" panose="020B0502020202020204" pitchFamily="34" charset="0"/>
              <a:buChar char="►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Century Gothic" panose="020B0502020202020204" pitchFamily="34" charset="0"/>
              <a:buChar char="►"/>
            </a:pPr>
            <a:r>
              <a:rPr lang="en-US" b="1" dirty="0">
                <a:solidFill>
                  <a:srgbClr val="FFC000"/>
                </a:solidFill>
              </a:rPr>
              <a:t>U.S.</a:t>
            </a:r>
            <a:r>
              <a:rPr lang="en-US" dirty="0">
                <a:solidFill>
                  <a:srgbClr val="FFC000"/>
                </a:solidFill>
              </a:rPr>
              <a:t>,</a:t>
            </a:r>
            <a:r>
              <a:rPr lang="en-US" b="1" dirty="0">
                <a:solidFill>
                  <a:srgbClr val="FFC000"/>
                </a:solidFill>
              </a:rPr>
              <a:t> Japan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b="1" dirty="0">
                <a:solidFill>
                  <a:srgbClr val="FFC000"/>
                </a:solidFill>
              </a:rPr>
              <a:t>Mexico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b="1" dirty="0">
                <a:solidFill>
                  <a:srgbClr val="FFC000"/>
                </a:solidFill>
              </a:rPr>
              <a:t>Brazil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FC000"/>
                </a:solidFill>
              </a:rPr>
              <a:t>Russian Federation </a:t>
            </a:r>
            <a:r>
              <a:rPr lang="en-US" dirty="0"/>
              <a:t>have relatively high customer counts. </a:t>
            </a:r>
          </a:p>
        </p:txBody>
      </p:sp>
    </p:spTree>
    <p:extLst>
      <p:ext uri="{BB962C8B-B14F-4D97-AF65-F5344CB8AC3E}">
        <p14:creationId xmlns:p14="http://schemas.microsoft.com/office/powerpoint/2010/main" val="193602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4FB76A3-6AE4-F99E-AF89-EAEC3AFEE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000" y="1953161"/>
            <a:ext cx="9360000" cy="4586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87BE32-A5D7-AC8D-498C-E8CDBB42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000" dirty="0"/>
              <a:t>Countries with More Than 10 Customers and Their Revenues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BF2DE2-C71A-8EEE-A964-4F4597E6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50165-5801-F06F-686E-A7884680E7E8}"/>
              </a:ext>
            </a:extLst>
          </p:cNvPr>
          <p:cNvSpPr txBox="1"/>
          <p:nvPr/>
        </p:nvSpPr>
        <p:spPr>
          <a:xfrm>
            <a:off x="5129430" y="4790863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China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E0DEC-1012-F44C-B222-AB884DA8B09F}"/>
              </a:ext>
            </a:extLst>
          </p:cNvPr>
          <p:cNvSpPr txBox="1"/>
          <p:nvPr/>
        </p:nvSpPr>
        <p:spPr>
          <a:xfrm>
            <a:off x="3519555" y="5436782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India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CA0F7-59F8-0881-3DC6-F42286F4BE16}"/>
              </a:ext>
            </a:extLst>
          </p:cNvPr>
          <p:cNvSpPr txBox="1"/>
          <p:nvPr/>
        </p:nvSpPr>
        <p:spPr>
          <a:xfrm>
            <a:off x="5614289" y="4329138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Japan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CBE52-46B6-0E27-CDF9-A14B2D384600}"/>
              </a:ext>
            </a:extLst>
          </p:cNvPr>
          <p:cNvSpPr txBox="1"/>
          <p:nvPr/>
        </p:nvSpPr>
        <p:spPr>
          <a:xfrm>
            <a:off x="7926046" y="4224995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United 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A4AE5-C5D3-A39A-9920-39045DEF7DEB}"/>
              </a:ext>
            </a:extLst>
          </p:cNvPr>
          <p:cNvSpPr txBox="1"/>
          <p:nvPr/>
        </p:nvSpPr>
        <p:spPr>
          <a:xfrm>
            <a:off x="8824686" y="5256255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Brazil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494CC-0535-AFE0-86FA-3A10EFE86794}"/>
              </a:ext>
            </a:extLst>
          </p:cNvPr>
          <p:cNvSpPr txBox="1"/>
          <p:nvPr/>
        </p:nvSpPr>
        <p:spPr>
          <a:xfrm>
            <a:off x="4337438" y="2364044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Russian Federation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AAA7373-54C6-9E5B-EA1A-9E4A690DB09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4396591" y="2643445"/>
            <a:ext cx="899762" cy="1018068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160B28D-74C7-2BC1-82BF-70B9FA66FEF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257620" y="4574182"/>
            <a:ext cx="871810" cy="385958"/>
          </a:xfrm>
          <a:prstGeom prst="bentConnector3">
            <a:avLst>
              <a:gd name="adj1" fmla="val -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5235C0-BB30-D000-199D-F4DD00836A2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72673" y="4494841"/>
            <a:ext cx="6416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83073A-24ED-B8AA-307D-FA35535AC23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863559" y="4833395"/>
            <a:ext cx="1" cy="6033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12CCC0-B633-BDBE-B781-8A8C7565B33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283296" y="4394272"/>
            <a:ext cx="6427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457A75-CD78-BA42-06BE-676B38E699B3}"/>
              </a:ext>
            </a:extLst>
          </p:cNvPr>
          <p:cNvCxnSpPr/>
          <p:nvPr/>
        </p:nvCxnSpPr>
        <p:spPr>
          <a:xfrm flipH="1">
            <a:off x="8197703" y="5425532"/>
            <a:ext cx="6269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595A43-D222-44F4-F35F-3671DBF02441}"/>
              </a:ext>
            </a:extLst>
          </p:cNvPr>
          <p:cNvSpPr txBox="1"/>
          <p:nvPr/>
        </p:nvSpPr>
        <p:spPr>
          <a:xfrm>
            <a:off x="6216188" y="5218717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Mexico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003C7CF-197D-7313-65E1-F478DAAF34B7}"/>
              </a:ext>
            </a:extLst>
          </p:cNvPr>
          <p:cNvCxnSpPr/>
          <p:nvPr/>
        </p:nvCxnSpPr>
        <p:spPr>
          <a:xfrm rot="10800000" flipV="1">
            <a:off x="6681924" y="4814821"/>
            <a:ext cx="493750" cy="394697"/>
          </a:xfrm>
          <a:prstGeom prst="bentConnector3">
            <a:avLst>
              <a:gd name="adj1" fmla="val 9952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49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8891-0C91-542D-6DFE-53700C1D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Relationship between Customer Count and Revenue of A Country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A2495E5-9108-FE39-748E-3195D43F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E2E400-C0C0-8AA1-D9AF-7E69F850A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761897"/>
              </p:ext>
            </p:extLst>
          </p:nvPr>
        </p:nvGraphicFramePr>
        <p:xfrm>
          <a:off x="1103313" y="2052638"/>
          <a:ext cx="8947150" cy="43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4FCC29-D7C8-57ED-2DEA-1C32CE7B09E9}"/>
              </a:ext>
            </a:extLst>
          </p:cNvPr>
          <p:cNvSpPr txBox="1"/>
          <p:nvPr/>
        </p:nvSpPr>
        <p:spPr>
          <a:xfrm>
            <a:off x="6842169" y="3925569"/>
            <a:ext cx="4348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Century Gothic" panose="020B0502020202020204" pitchFamily="34" charset="0"/>
              <a:buChar char="►"/>
            </a:pPr>
            <a:r>
              <a:rPr lang="en-US" dirty="0"/>
              <a:t>The correlation between these two variables is positive and strong.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Century Gothic" panose="020B0502020202020204" pitchFamily="34" charset="0"/>
              <a:buChar char="►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Century Gothic" panose="020B0502020202020204" pitchFamily="34" charset="0"/>
              <a:buChar char="►"/>
            </a:pPr>
            <a:r>
              <a:rPr lang="en-US" b="1" dirty="0">
                <a:solidFill>
                  <a:srgbClr val="FFFF00"/>
                </a:solidFill>
              </a:rPr>
              <a:t>The higher the customer count, the higher the revenue for a country.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8CAF5FE-8BF6-8FC7-460C-1E452336DD51}"/>
              </a:ext>
            </a:extLst>
          </p:cNvPr>
          <p:cNvSpPr/>
          <p:nvPr/>
        </p:nvSpPr>
        <p:spPr>
          <a:xfrm rot="20249839">
            <a:off x="4853904" y="3341429"/>
            <a:ext cx="1658679" cy="369332"/>
          </a:xfrm>
          <a:prstGeom prst="rightArrow">
            <a:avLst>
              <a:gd name="adj1" fmla="val 50000"/>
              <a:gd name="adj2" fmla="val 10182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3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93FF-0C01-DAE7-2858-DE2BBB72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4: </a:t>
            </a: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Where are customers with a high lifetime value based?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E3B61-4A31-C253-BFFA-C87127AF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b="0" i="0" kern="1200" cap="all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07280-1A1F-F01A-AB1F-7FD63A53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FE6167B-6898-4F9C-8772-7F2F2B019748}" type="slidenum">
              <a:rPr lang="en-US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296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0B5F-C2F0-5908-AB3D-AF18C918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10 Countries with The Highest Average Spend per Customer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6D74FA-636C-9E95-7CA1-8EBDFC240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98624"/>
              </p:ext>
            </p:extLst>
          </p:nvPr>
        </p:nvGraphicFramePr>
        <p:xfrm>
          <a:off x="1103313" y="2052638"/>
          <a:ext cx="7607448" cy="433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222">
                  <a:extLst>
                    <a:ext uri="{9D8B030D-6E8A-4147-A177-3AD203B41FA5}">
                      <a16:colId xmlns:a16="http://schemas.microsoft.com/office/drawing/2014/main" val="114716363"/>
                    </a:ext>
                  </a:extLst>
                </a:gridCol>
                <a:gridCol w="3391786">
                  <a:extLst>
                    <a:ext uri="{9D8B030D-6E8A-4147-A177-3AD203B41FA5}">
                      <a16:colId xmlns:a16="http://schemas.microsoft.com/office/drawing/2014/main" val="754262537"/>
                    </a:ext>
                  </a:extLst>
                </a:gridCol>
                <a:gridCol w="1339702">
                  <a:extLst>
                    <a:ext uri="{9D8B030D-6E8A-4147-A177-3AD203B41FA5}">
                      <a16:colId xmlns:a16="http://schemas.microsoft.com/office/drawing/2014/main" val="2615161453"/>
                    </a:ext>
                  </a:extLst>
                </a:gridCol>
                <a:gridCol w="2171738">
                  <a:extLst>
                    <a:ext uri="{9D8B030D-6E8A-4147-A177-3AD203B41FA5}">
                      <a16:colId xmlns:a16="http://schemas.microsoft.com/office/drawing/2014/main" val="1527178169"/>
                    </a:ext>
                  </a:extLst>
                </a:gridCol>
              </a:tblGrid>
              <a:tr h="583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S/N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 Count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Average Spend per Customer ($)</a:t>
                      </a:r>
                    </a:p>
                  </a:txBody>
                  <a:tcPr marL="5403" marR="5403" marT="6350" marB="0" anchor="ctr"/>
                </a:tc>
                <a:extLst>
                  <a:ext uri="{0D108BD9-81ED-4DB2-BD59-A6C34878D82A}">
                    <a16:rowId xmlns:a16="http://schemas.microsoft.com/office/drawing/2014/main" val="4082539985"/>
                  </a:ext>
                </a:extLst>
              </a:tr>
              <a:tr h="3751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Réunion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212</a:t>
                      </a:r>
                    </a:p>
                  </a:txBody>
                  <a:tcPr marL="5403" marR="5403" marT="6350" marB="0" anchor="ctr"/>
                </a:tc>
                <a:extLst>
                  <a:ext uri="{0D108BD9-81ED-4DB2-BD59-A6C34878D82A}">
                    <a16:rowId xmlns:a16="http://schemas.microsoft.com/office/drawing/2014/main" val="30709162"/>
                  </a:ext>
                </a:extLst>
              </a:tr>
              <a:tr h="3751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2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Holy See (Vatican City State)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147</a:t>
                      </a:r>
                    </a:p>
                  </a:txBody>
                  <a:tcPr marL="5403" marR="5403" marT="6350" marB="0" anchor="ctr"/>
                </a:tc>
                <a:extLst>
                  <a:ext uri="{0D108BD9-81ED-4DB2-BD59-A6C34878D82A}">
                    <a16:rowId xmlns:a16="http://schemas.microsoft.com/office/drawing/2014/main" val="3964883839"/>
                  </a:ext>
                </a:extLst>
              </a:tr>
              <a:tr h="3751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3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Nauru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144</a:t>
                      </a:r>
                    </a:p>
                  </a:txBody>
                  <a:tcPr marL="5403" marR="5403" marT="6350" marB="0" anchor="ctr"/>
                </a:tc>
                <a:extLst>
                  <a:ext uri="{0D108BD9-81ED-4DB2-BD59-A6C34878D82A}">
                    <a16:rowId xmlns:a16="http://schemas.microsoft.com/office/drawing/2014/main" val="1553603364"/>
                  </a:ext>
                </a:extLst>
              </a:tr>
              <a:tr h="3751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4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Sweden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140</a:t>
                      </a:r>
                    </a:p>
                  </a:txBody>
                  <a:tcPr marL="5403" marR="5403" marT="6350" marB="0" anchor="ctr"/>
                </a:tc>
                <a:extLst>
                  <a:ext uri="{0D108BD9-81ED-4DB2-BD59-A6C34878D82A}">
                    <a16:rowId xmlns:a16="http://schemas.microsoft.com/office/drawing/2014/main" val="991291975"/>
                  </a:ext>
                </a:extLst>
              </a:tr>
              <a:tr h="3751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5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Belarus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</a:t>
                      </a:r>
                    </a:p>
                  </a:txBody>
                  <a:tcPr marL="5403" marR="5403" marT="6350" marB="0" anchor="ctr"/>
                </a:tc>
                <a:extLst>
                  <a:ext uri="{0D108BD9-81ED-4DB2-BD59-A6C34878D82A}">
                    <a16:rowId xmlns:a16="http://schemas.microsoft.com/office/drawing/2014/main" val="758400476"/>
                  </a:ext>
                </a:extLst>
              </a:tr>
              <a:tr h="3751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6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Thailand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</a:t>
                      </a:r>
                    </a:p>
                  </a:txBody>
                  <a:tcPr marL="5403" marR="5403" marT="6350" marB="0" anchor="ctr"/>
                </a:tc>
                <a:extLst>
                  <a:ext uri="{0D108BD9-81ED-4DB2-BD59-A6C34878D82A}">
                    <a16:rowId xmlns:a16="http://schemas.microsoft.com/office/drawing/2014/main" val="4030818725"/>
                  </a:ext>
                </a:extLst>
              </a:tr>
              <a:tr h="3751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7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Czech Republic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133</a:t>
                      </a:r>
                    </a:p>
                  </a:txBody>
                  <a:tcPr marL="5403" marR="5403" marT="6350" marB="0" anchor="ctr"/>
                </a:tc>
                <a:extLst>
                  <a:ext uri="{0D108BD9-81ED-4DB2-BD59-A6C34878D82A}">
                    <a16:rowId xmlns:a16="http://schemas.microsoft.com/office/drawing/2014/main" val="4027993384"/>
                  </a:ext>
                </a:extLst>
              </a:tr>
              <a:tr h="3751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8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Moldova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</a:t>
                      </a:r>
                    </a:p>
                  </a:txBody>
                  <a:tcPr marL="5403" marR="5403" marT="6350" marB="0" anchor="ctr"/>
                </a:tc>
                <a:extLst>
                  <a:ext uri="{0D108BD9-81ED-4DB2-BD59-A6C34878D82A}">
                    <a16:rowId xmlns:a16="http://schemas.microsoft.com/office/drawing/2014/main" val="743895813"/>
                  </a:ext>
                </a:extLst>
              </a:tr>
              <a:tr h="3751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9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Turkmenistan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127</a:t>
                      </a:r>
                    </a:p>
                  </a:txBody>
                  <a:tcPr marL="5403" marR="5403" marT="6350" marB="0" anchor="ctr"/>
                </a:tc>
                <a:extLst>
                  <a:ext uri="{0D108BD9-81ED-4DB2-BD59-A6C34878D82A}">
                    <a16:rowId xmlns:a16="http://schemas.microsoft.com/office/drawing/2014/main" val="2437487726"/>
                  </a:ext>
                </a:extLst>
              </a:tr>
              <a:tr h="3751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10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Latvia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403" marR="5403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5403" marR="5403" marT="6350" marB="0" anchor="ctr"/>
                </a:tc>
                <a:extLst>
                  <a:ext uri="{0D108BD9-81ED-4DB2-BD59-A6C34878D82A}">
                    <a16:rowId xmlns:a16="http://schemas.microsoft.com/office/drawing/2014/main" val="54484769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9F438-B5E6-E3B3-5FFF-A3DA068F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87A92-EC4F-D3B2-BCA4-179DD4339C7F}"/>
              </a:ext>
            </a:extLst>
          </p:cNvPr>
          <p:cNvSpPr txBox="1"/>
          <p:nvPr/>
        </p:nvSpPr>
        <p:spPr>
          <a:xfrm>
            <a:off x="8963247" y="2052638"/>
            <a:ext cx="2392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Century Gothic" panose="020B0502020202020204" pitchFamily="34" charset="0"/>
              <a:buChar char="►"/>
            </a:pPr>
            <a:r>
              <a:rPr lang="en-US" dirty="0"/>
              <a:t>The customers of these countries spent a lot on average.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Century Gothic" panose="020B0502020202020204" pitchFamily="34" charset="0"/>
              <a:buChar char="►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Century Gothic" panose="020B0502020202020204" pitchFamily="34" charset="0"/>
              <a:buChar char="►"/>
            </a:pPr>
            <a:r>
              <a:rPr lang="en-US" dirty="0"/>
              <a:t>However, these countries have a </a:t>
            </a:r>
            <a:r>
              <a:rPr lang="en-US" b="1" dirty="0">
                <a:solidFill>
                  <a:srgbClr val="FFFF00"/>
                </a:solidFill>
              </a:rPr>
              <a:t>very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low customer count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1724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9F0A-2087-EC48-FE46-DCFBA6CD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5: </a:t>
            </a: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 revenues vary between geographic regions?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A4D82-C9A4-C930-B742-5A22DD989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b="0" i="0" kern="1200" cap="all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5B38D-F26D-70A0-02EB-44CEF4CE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FE6167B-6898-4F9C-8772-7F2F2B019748}" type="slidenum">
              <a:rPr lang="en-US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960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38A2-DC90-594D-4E2E-ECCBE542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Revenue in Different Regions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F3EF636-3894-1EA9-0635-228C48FAF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853186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C6CD6-63F3-F654-D68A-5CE5DB6A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F9F98-2DE9-7B57-D3A9-BBE3AD4A6CCF}"/>
              </a:ext>
            </a:extLst>
          </p:cNvPr>
          <p:cNvSpPr txBox="1"/>
          <p:nvPr/>
        </p:nvSpPr>
        <p:spPr>
          <a:xfrm>
            <a:off x="7378995" y="1853248"/>
            <a:ext cx="3811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Century Gothic" panose="020B0502020202020204" pitchFamily="34" charset="0"/>
              <a:buChar char="►"/>
            </a:pPr>
            <a:r>
              <a:rPr lang="en-US" sz="2000" b="1" dirty="0">
                <a:solidFill>
                  <a:srgbClr val="FFFF00"/>
                </a:solidFill>
              </a:rPr>
              <a:t>Asia </a:t>
            </a:r>
            <a:r>
              <a:rPr lang="en-US" sz="2000" dirty="0"/>
              <a:t>is the largest market based on its revenue gain. </a:t>
            </a:r>
          </a:p>
        </p:txBody>
      </p:sp>
    </p:spTree>
    <p:extLst>
      <p:ext uri="{BB962C8B-B14F-4D97-AF65-F5344CB8AC3E}">
        <p14:creationId xmlns:p14="http://schemas.microsoft.com/office/powerpoint/2010/main" val="3071394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7C35-8C06-98C3-EF63-7253592F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Conclusions and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DBD5E-EED4-BA3C-DB8A-43FCB7EE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b="0" i="0" kern="1200" cap="all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37892-2F3B-73C2-ABE8-5CF18BE1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FE6167B-6898-4F9C-8772-7F2F2B019748}" type="slidenum">
              <a:rPr lang="en-US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18</a:t>
            </a:fld>
            <a:endParaRPr lang="en-US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8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C1C4-8A08-25DB-A39C-27076904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7B09-27B0-7685-F846-B73EDD5B0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rgbClr val="FFFF00"/>
                </a:solidFill>
              </a:rPr>
              <a:t>Sci-fi and comedy </a:t>
            </a:r>
            <a:r>
              <a:rPr lang="en-US" sz="1800" dirty="0"/>
              <a:t>genres generate the most revenue per movie. </a:t>
            </a:r>
          </a:p>
          <a:p>
            <a:pPr defTabSz="898525"/>
            <a:r>
              <a:rPr lang="en-US" sz="1800" dirty="0"/>
              <a:t>Based on the unused rental capacity for each movie, </a:t>
            </a:r>
            <a:r>
              <a:rPr lang="en-US" sz="1800" b="1" dirty="0">
                <a:solidFill>
                  <a:srgbClr val="FFFF00"/>
                </a:solidFill>
              </a:rPr>
              <a:t>the inventory of each movie is sufficient</a:t>
            </a:r>
            <a:r>
              <a:rPr lang="en-US" sz="1800" dirty="0"/>
              <a:t>. </a:t>
            </a:r>
          </a:p>
          <a:p>
            <a:r>
              <a:rPr lang="en-US" sz="1800" b="1" dirty="0">
                <a:solidFill>
                  <a:srgbClr val="FFFF00"/>
                </a:solidFill>
              </a:rPr>
              <a:t>India and China </a:t>
            </a:r>
            <a:r>
              <a:rPr lang="en-US" sz="1800" dirty="0"/>
              <a:t>have the highest number of customers, followed by the United States, Japan, Mexico, Brazil, and the Russian Federation. </a:t>
            </a:r>
            <a:r>
              <a:rPr lang="en-US" sz="1800" b="1" dirty="0">
                <a:solidFill>
                  <a:srgbClr val="FFFF00"/>
                </a:solidFill>
              </a:rPr>
              <a:t>Countries with more customers could generate higher revenue</a:t>
            </a:r>
            <a:r>
              <a:rPr lang="en-US" sz="1800" dirty="0"/>
              <a:t>. </a:t>
            </a:r>
          </a:p>
          <a:p>
            <a:r>
              <a:rPr lang="en-US" sz="1800" dirty="0"/>
              <a:t>The </a:t>
            </a:r>
            <a:r>
              <a:rPr lang="en-US" sz="1800" b="1" dirty="0">
                <a:solidFill>
                  <a:srgbClr val="FFFF00"/>
                </a:solidFill>
              </a:rPr>
              <a:t>10 countries with the highest average spend per customer </a:t>
            </a:r>
            <a:r>
              <a:rPr lang="en-US" sz="1800" dirty="0"/>
              <a:t>are Réunion, Holy See (Vatican City State), Nauru, Sweden, Belarus, Thailand, Czech Republic, Moldova, Turkmenistan, and Latvia. However, they have a </a:t>
            </a:r>
            <a:r>
              <a:rPr lang="en-US" sz="1800" b="1" dirty="0">
                <a:solidFill>
                  <a:srgbClr val="FFFF00"/>
                </a:solidFill>
              </a:rPr>
              <a:t>very low customer count</a:t>
            </a:r>
            <a:r>
              <a:rPr lang="en-US" sz="1800" dirty="0"/>
              <a:t>.</a:t>
            </a:r>
          </a:p>
          <a:p>
            <a:r>
              <a:rPr lang="en-US" sz="1800" b="1" dirty="0">
                <a:solidFill>
                  <a:srgbClr val="FFFF00"/>
                </a:solidFill>
              </a:rPr>
              <a:t>Asia</a:t>
            </a:r>
            <a:r>
              <a:rPr lang="en-US" sz="1800" b="1" dirty="0"/>
              <a:t> </a:t>
            </a:r>
            <a:r>
              <a:rPr lang="en-US" sz="1800" dirty="0"/>
              <a:t>is the largest market based on revenue gained, followed by Europe, North America, South America, Africa, and Oceania.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A37A2-2371-490E-2161-44DDF2E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5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63D7C-2F0E-0849-435C-A14E11D0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E6167B-6898-4F9C-8772-7F2F2B01974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5723-D916-82B1-318A-C42DFA38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Setting the Scene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54F71A7-E269-122C-D66B-B99F20FB4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Background</a:t>
            </a:r>
          </a:p>
          <a:p>
            <a:r>
              <a:rPr lang="en-US" dirty="0"/>
              <a:t>Rockbuster Stealth LLC is a movie rental company that used to have stores around the world. </a:t>
            </a:r>
          </a:p>
          <a:p>
            <a:pPr marL="0" indent="0">
              <a:buNone/>
            </a:pPr>
            <a:r>
              <a:rPr lang="en-US" u="sng" dirty="0"/>
              <a:t>Challenge</a:t>
            </a:r>
          </a:p>
          <a:p>
            <a:r>
              <a:rPr lang="en-US" dirty="0"/>
              <a:t>The Rockbuster Stealth management team is planning to use its existing movie licenses to launch an online video rental service. </a:t>
            </a:r>
          </a:p>
          <a:p>
            <a:r>
              <a:rPr lang="en-US" dirty="0"/>
              <a:t>This is to stay competitive against other streaming service providers such as Netflix and Amazon Prime. </a:t>
            </a:r>
          </a:p>
        </p:txBody>
      </p:sp>
    </p:spTree>
    <p:extLst>
      <p:ext uri="{BB962C8B-B14F-4D97-AF65-F5344CB8AC3E}">
        <p14:creationId xmlns:p14="http://schemas.microsoft.com/office/powerpoint/2010/main" val="3100230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4128-5550-06E2-D5C5-BA9323BD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Recommendation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6B434C-1A59-F89D-E2E3-44BB782223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844326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2CA89-6341-7606-02EA-D8E49F19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5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4128-5550-06E2-D5C5-BA9323BD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Recommendation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6B434C-1A59-F89D-E2E3-44BB782223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60800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2CA89-6341-7606-02EA-D8E49F19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42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4128-5550-06E2-D5C5-BA9323BD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Recommendation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6B434C-1A59-F89D-E2E3-44BB782223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67957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2CA89-6341-7606-02EA-D8E49F19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C148-F03A-F786-2799-BEF60918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315B4-BC57-B505-E2D3-0ABB4864E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1527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For any questions, feel free to contact me at </a:t>
            </a:r>
            <a:r>
              <a:rPr lang="en-US" sz="1800" b="0" i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  <a:hlinkClick r:id="rId2"/>
              </a:rPr>
              <a:t>saicheelee1995@hotmail.com</a:t>
            </a:r>
            <a:endParaRPr lang="en-US" sz="1800" b="0" i="0" kern="1200" cap="all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r>
              <a:rPr lang="en-US" sz="1800" b="0" i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LINK TO visualization: </a:t>
            </a:r>
            <a:r>
              <a:rPr lang="en-US" sz="1800" b="0" i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  <a:hlinkClick r:id="rId3"/>
              </a:rPr>
              <a:t>Visualizations for </a:t>
            </a:r>
            <a:r>
              <a:rPr lang="en-US" sz="1800" b="0" i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  <a:hlinkClick r:id="rId3"/>
              </a:rPr>
              <a:t>Rockbuster</a:t>
            </a:r>
            <a:r>
              <a:rPr lang="en-US" sz="1800" b="0" i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  <a:hlinkClick r:id="rId3"/>
              </a:rPr>
              <a:t> project</a:t>
            </a:r>
            <a:endParaRPr lang="en-US" sz="1800" b="0" i="0" kern="1200" cap="all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endParaRPr lang="en-US" sz="1800" b="0" i="0" kern="1200" cap="all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5296A-7766-5E83-1A87-6C948E13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FE6167B-6898-4F9C-8772-7F2F2B019748}" type="slidenum">
              <a:rPr lang="en-US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5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2BB05-047C-E13D-F2DC-72EF2C6C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E6167B-6898-4F9C-8772-7F2F2B01974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E8CB1-2ACF-0C09-09A3-8833CFF4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3328-94C1-6018-A94F-FBB247FA3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To answer the business questions from the Rockbuster Stealth Management Board for the company strategy in 2020.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</a:pPr>
            <a:r>
              <a:rPr lang="en-US" dirty="0"/>
              <a:t>Which movies contributed the most/least to revenue gain?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</a:pPr>
            <a:r>
              <a:rPr lang="en-US" dirty="0"/>
              <a:t>What was the average rental duration for all movies?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</a:pPr>
            <a:r>
              <a:rPr lang="en-US" dirty="0"/>
              <a:t>Which countries are Rockbuster customers based in?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</a:pPr>
            <a:r>
              <a:rPr lang="en-US" dirty="0"/>
              <a:t>Where are customers with a high lifetime value based?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</a:pPr>
            <a:r>
              <a:rPr lang="en-US" dirty="0"/>
              <a:t>Do revenue vary between geographic regions? </a:t>
            </a:r>
          </a:p>
        </p:txBody>
      </p:sp>
    </p:spTree>
    <p:extLst>
      <p:ext uri="{BB962C8B-B14F-4D97-AF65-F5344CB8AC3E}">
        <p14:creationId xmlns:p14="http://schemas.microsoft.com/office/powerpoint/2010/main" val="270592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9464-4312-EDC1-E74F-938C5665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00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1: </a:t>
            </a:r>
            <a:br>
              <a:rPr lang="en-US" sz="500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5000" i="0" u="sng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Which movies contributed the most/least to revenue gain?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2DF66-52C8-CDA3-AB99-CEA1C692D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b="0" i="0" kern="1200" cap="all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1276-C64A-BB93-D797-5D175604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FE6167B-6898-4F9C-8772-7F2F2B019748}" type="slidenum">
              <a:rPr lang="en-US" b="0" i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82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61F7-73A3-6DF7-0AC9-A7B09700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ctr">
            <a:normAutofit/>
          </a:bodyPr>
          <a:lstStyle/>
          <a:p>
            <a:r>
              <a:rPr lang="en-US" dirty="0"/>
              <a:t>Average Revenue per Movie across Genres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7FF18841-730A-5C9E-1633-68F60F4B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E6167B-6898-4F9C-8772-7F2F2B01974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1A75C8D-93FB-BAB0-50EC-958AA6BF6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720824"/>
              </p:ext>
            </p:extLst>
          </p:nvPr>
        </p:nvGraphicFramePr>
        <p:xfrm>
          <a:off x="1103313" y="2052638"/>
          <a:ext cx="972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D75ED6-4181-6424-FD44-B8C4F504E55D}"/>
              </a:ext>
            </a:extLst>
          </p:cNvPr>
          <p:cNvSpPr txBox="1"/>
          <p:nvPr/>
        </p:nvSpPr>
        <p:spPr>
          <a:xfrm>
            <a:off x="7382933" y="1853248"/>
            <a:ext cx="3807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Century Gothic" panose="020B0502020202020204" pitchFamily="34" charset="0"/>
              <a:buChar char="►"/>
            </a:pPr>
            <a:r>
              <a:rPr lang="en-US" sz="2000" b="1" dirty="0">
                <a:solidFill>
                  <a:srgbClr val="FFFF00"/>
                </a:solidFill>
              </a:rPr>
              <a:t>Sci-fi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FFFF00"/>
                </a:solidFill>
              </a:rPr>
              <a:t>comedy</a:t>
            </a:r>
            <a:r>
              <a:rPr lang="en-US" sz="2000" dirty="0"/>
              <a:t> genres have the highest average revenue per movie. </a:t>
            </a:r>
          </a:p>
        </p:txBody>
      </p:sp>
    </p:spTree>
    <p:extLst>
      <p:ext uri="{BB962C8B-B14F-4D97-AF65-F5344CB8AC3E}">
        <p14:creationId xmlns:p14="http://schemas.microsoft.com/office/powerpoint/2010/main" val="27749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BC8A-64ED-2B18-AB10-5C7B546B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9020403" cy="332958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2: </a:t>
            </a: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5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was the average rental duration for all movies?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F2217-8A34-C133-4421-73AE44523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b="0" i="0" kern="1200" cap="all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F7B5D-D192-E31E-E78E-8CD041DA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7FE6167B-6898-4F9C-8772-7F2F2B019748}" type="slidenum">
              <a:rPr lang="en-US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92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D10A-97C6-260F-9DFC-1CFBB704C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85376" cy="419548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Majority of the movies have an average rental duration of 4.5 to 5.5 days. </a:t>
            </a:r>
          </a:p>
          <a:p>
            <a:r>
              <a:rPr lang="en-US" dirty="0"/>
              <a:t>However, a longer average rental duration could affect the availability of a movie. </a:t>
            </a:r>
          </a:p>
          <a:p>
            <a:r>
              <a:rPr lang="en-US" dirty="0"/>
              <a:t>So, </a:t>
            </a:r>
            <a:r>
              <a:rPr lang="en-US" b="1" dirty="0">
                <a:solidFill>
                  <a:srgbClr val="FFFF00"/>
                </a:solidFill>
              </a:rPr>
              <a:t>is our movie inventory adequate for the demand?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284E6172-B364-3C1B-CEA2-D74BDC3A3AB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93831620"/>
                  </p:ext>
                </p:extLst>
              </p:nvPr>
            </p:nvGraphicFramePr>
            <p:xfrm>
              <a:off x="1103311" y="1853248"/>
              <a:ext cx="7380000" cy="2700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284E6172-B364-3C1B-CEA2-D74BDC3A3A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3311" y="1853248"/>
                <a:ext cx="7380000" cy="2700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7453213-3609-B93A-9F3C-27E6EA56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Average Rental Duration of Movies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C3B77-4708-1504-D17D-FE18F7D6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46910-ADA6-3F9F-4F3F-07D268B80D68}"/>
              </a:ext>
            </a:extLst>
          </p:cNvPr>
          <p:cNvSpPr txBox="1"/>
          <p:nvPr/>
        </p:nvSpPr>
        <p:spPr>
          <a:xfrm>
            <a:off x="8623004" y="2114383"/>
            <a:ext cx="2880000" cy="64800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Min</a:t>
            </a:r>
            <a:r>
              <a:rPr lang="en-US" sz="1600" dirty="0">
                <a:solidFill>
                  <a:schemeClr val="bg1"/>
                </a:solidFill>
              </a:rPr>
              <a:t> Average Rental Duration: </a:t>
            </a:r>
            <a:r>
              <a:rPr lang="en-US" sz="1600" b="1" dirty="0">
                <a:solidFill>
                  <a:schemeClr val="bg1"/>
                </a:solidFill>
              </a:rPr>
              <a:t>approx. 2.0 days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103C3-0E8A-2505-457D-8B168A05367E}"/>
              </a:ext>
            </a:extLst>
          </p:cNvPr>
          <p:cNvSpPr txBox="1"/>
          <p:nvPr/>
        </p:nvSpPr>
        <p:spPr>
          <a:xfrm>
            <a:off x="8623004" y="3040422"/>
            <a:ext cx="2880000" cy="64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Max</a:t>
            </a:r>
            <a:r>
              <a:rPr lang="en-US" sz="1600" dirty="0">
                <a:solidFill>
                  <a:schemeClr val="bg1"/>
                </a:solidFill>
              </a:rPr>
              <a:t> Average Rental Duration: </a:t>
            </a:r>
            <a:r>
              <a:rPr lang="en-US" sz="1600" b="1" dirty="0">
                <a:solidFill>
                  <a:schemeClr val="bg1"/>
                </a:solidFill>
              </a:rPr>
              <a:t>approx. 7.5 days</a:t>
            </a:r>
          </a:p>
        </p:txBody>
      </p:sp>
    </p:spTree>
    <p:extLst>
      <p:ext uri="{BB962C8B-B14F-4D97-AF65-F5344CB8AC3E}">
        <p14:creationId xmlns:p14="http://schemas.microsoft.com/office/powerpoint/2010/main" val="56775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6CB8-A97F-43AA-30E3-92D713C3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Movie Inventory vs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7C92B-2EFB-F365-FEB4-C1327B63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Our movie inventory is adequate for the demand.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How to know this?</a:t>
            </a:r>
          </a:p>
          <a:p>
            <a:r>
              <a:rPr lang="en-US" dirty="0"/>
              <a:t>The </a:t>
            </a:r>
            <a:r>
              <a:rPr lang="en-US" u="sng" dirty="0"/>
              <a:t>unused rental capacity</a:t>
            </a:r>
            <a:r>
              <a:rPr lang="en-US" dirty="0"/>
              <a:t> is calculated for each movie. </a:t>
            </a:r>
          </a:p>
          <a:p>
            <a:r>
              <a:rPr lang="en-US" dirty="0"/>
              <a:t>Basically, it is the result of the maximum rental capacity deducting the number of actual rentals of a movie. </a:t>
            </a:r>
          </a:p>
          <a:p>
            <a:r>
              <a:rPr lang="en-US" dirty="0"/>
              <a:t>If the unused rental capacity of a movie is close to zero, that means it is reaching its rental capacity limit. It’s time to increase its inventory for the demand.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B1B9B-D12B-FA62-B198-215D1F50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9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7C92B-2EFB-F365-FEB4-C1327B63F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85376" cy="419548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unused rental capacity of movies ranges from 63 times to 488 times. </a:t>
            </a:r>
          </a:p>
          <a:p>
            <a:r>
              <a:rPr lang="en-US" b="1" dirty="0">
                <a:solidFill>
                  <a:srgbClr val="FFFF00"/>
                </a:solidFill>
              </a:rPr>
              <a:t>No movie has an unused rental capacity close to zero</a:t>
            </a:r>
            <a:r>
              <a:rPr lang="en-US" dirty="0"/>
              <a:t>, which means they are not reaching their rental capacities yet. </a:t>
            </a:r>
          </a:p>
          <a:p>
            <a:r>
              <a:rPr lang="en-US" dirty="0"/>
              <a:t>Thus, our movie inventory is adequate for the demand. </a:t>
            </a:r>
            <a:r>
              <a:rPr lang="en-US" b="1" dirty="0">
                <a:solidFill>
                  <a:srgbClr val="FFFF00"/>
                </a:solidFill>
              </a:rPr>
              <a:t>No action is needed.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6CB8-A97F-43AA-30E3-92D713C3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Unused Rental Capacity of Movies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B1B9B-D12B-FA62-B198-215D1F50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167B-6898-4F9C-8772-7F2F2B019748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6374E-110F-39DE-20D5-E7F63EFD6642}"/>
              </a:ext>
            </a:extLst>
          </p:cNvPr>
          <p:cNvSpPr txBox="1"/>
          <p:nvPr/>
        </p:nvSpPr>
        <p:spPr>
          <a:xfrm>
            <a:off x="9027042" y="2054073"/>
            <a:ext cx="2340000" cy="646986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Min</a:t>
            </a:r>
            <a:r>
              <a:rPr lang="en-US" sz="1600" dirty="0">
                <a:solidFill>
                  <a:schemeClr val="bg1"/>
                </a:solidFill>
              </a:rPr>
              <a:t> Unused Rental Capacity: </a:t>
            </a:r>
            <a:r>
              <a:rPr lang="en-US" sz="1600" b="1" dirty="0">
                <a:solidFill>
                  <a:schemeClr val="bg1"/>
                </a:solidFill>
              </a:rPr>
              <a:t>63 times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4396B-54ED-BEB3-2C2C-A33CCDD20446}"/>
              </a:ext>
            </a:extLst>
          </p:cNvPr>
          <p:cNvSpPr txBox="1"/>
          <p:nvPr/>
        </p:nvSpPr>
        <p:spPr>
          <a:xfrm>
            <a:off x="9027041" y="2898770"/>
            <a:ext cx="2340000" cy="646986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Max</a:t>
            </a:r>
            <a:r>
              <a:rPr lang="en-US" sz="1600" dirty="0">
                <a:solidFill>
                  <a:schemeClr val="bg1"/>
                </a:solidFill>
              </a:rPr>
              <a:t> Unused Rental Capacity: </a:t>
            </a:r>
            <a:r>
              <a:rPr lang="en-US" sz="1600" b="1" dirty="0">
                <a:solidFill>
                  <a:schemeClr val="bg1"/>
                </a:solidFill>
              </a:rPr>
              <a:t>488 times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C87B832B-5829-3893-3523-DA85E24E35A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67759832"/>
                  </p:ext>
                </p:extLst>
              </p:nvPr>
            </p:nvGraphicFramePr>
            <p:xfrm>
              <a:off x="1103312" y="1853248"/>
              <a:ext cx="7740000" cy="2700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C87B832B-5829-3893-3523-DA85E24E35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3312" y="1853248"/>
                <a:ext cx="7740000" cy="27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984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1643</TotalTime>
  <Words>1054</Words>
  <Application>Microsoft Office PowerPoint</Application>
  <PresentationFormat>Widescreen</PresentationFormat>
  <Paragraphs>187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</vt:lpstr>
      <vt:lpstr>Rockbuster Stealth Data Analysis Project for Company Strategy in 2020</vt:lpstr>
      <vt:lpstr>Setting the Scene</vt:lpstr>
      <vt:lpstr>Project Objective</vt:lpstr>
      <vt:lpstr>Question 1:   Which movies contributed the most/least to revenue gain? </vt:lpstr>
      <vt:lpstr>Average Revenue per Movie across Genres</vt:lpstr>
      <vt:lpstr>Question 2:   What was the average rental duration for all movies? </vt:lpstr>
      <vt:lpstr>Average Rental Duration of Movies</vt:lpstr>
      <vt:lpstr>Movie Inventory vs Demand</vt:lpstr>
      <vt:lpstr>Unused Rental Capacity of Movies</vt:lpstr>
      <vt:lpstr>Question 3:   Which countries are Rockbuster customers based in? </vt:lpstr>
      <vt:lpstr>Countries with More Than 10 Customers</vt:lpstr>
      <vt:lpstr>Countries with More Than 10 Customers and Their Revenues</vt:lpstr>
      <vt:lpstr>Relationship between Customer Count and Revenue of A Country</vt:lpstr>
      <vt:lpstr>Question 4:   Where are customers with a high lifetime value based? </vt:lpstr>
      <vt:lpstr>10 Countries with The Highest Average Spend per Customer</vt:lpstr>
      <vt:lpstr>Question 5:   Do revenues vary between geographic regions? </vt:lpstr>
      <vt:lpstr>Revenue in Different Regions</vt:lpstr>
      <vt:lpstr>Conclusions and Recommendations</vt:lpstr>
      <vt:lpstr>Conclusions</vt:lpstr>
      <vt:lpstr>1st Recommendation</vt:lpstr>
      <vt:lpstr>2nd Recommendation</vt:lpstr>
      <vt:lpstr>3rd 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Data Analysis Project for Company Strategy in 2020</dc:title>
  <dc:creator>Sai Chee</dc:creator>
  <cp:lastModifiedBy>Sai Chee</cp:lastModifiedBy>
  <cp:revision>51</cp:revision>
  <dcterms:created xsi:type="dcterms:W3CDTF">2023-04-10T03:37:51Z</dcterms:created>
  <dcterms:modified xsi:type="dcterms:W3CDTF">2023-07-10T13:44:41Z</dcterms:modified>
</cp:coreProperties>
</file>