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9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FBA67-1893-41D3-8600-2C1F95595ED7}" type="doc">
      <dgm:prSet loTypeId="urn:microsoft.com/office/officeart/2005/8/layout/chart3" loCatId="cycle" qsTypeId="urn:microsoft.com/office/officeart/2005/8/quickstyle/3d9" qsCatId="3D" csTypeId="urn:microsoft.com/office/officeart/2005/8/colors/accent1_2" csCatId="accent1" phldr="1"/>
      <dgm:spPr/>
    </dgm:pt>
    <dgm:pt modelId="{95AFDA77-4D83-4EAD-ABB2-244396CA4A3B}">
      <dgm:prSet phldrT="[텍스트]"/>
      <dgm:spPr/>
      <dgm:t>
        <a:bodyPr/>
        <a:lstStyle/>
        <a:p>
          <a:pPr latinLnBrk="1"/>
          <a:r>
            <a:rPr lang="en-US" altLang="ko-KR" dirty="0" smtClean="0"/>
            <a:t>Subject1</a:t>
          </a:r>
          <a:endParaRPr lang="ko-KR" altLang="en-US" dirty="0"/>
        </a:p>
      </dgm:t>
    </dgm:pt>
    <dgm:pt modelId="{1A2D472C-94BC-4330-B0A7-F54BBB5FAB15}" type="parTrans" cxnId="{BE908EDB-9DE3-4E41-BC06-ED3C4AE4CDF1}">
      <dgm:prSet/>
      <dgm:spPr/>
      <dgm:t>
        <a:bodyPr/>
        <a:lstStyle/>
        <a:p>
          <a:pPr latinLnBrk="1"/>
          <a:endParaRPr lang="ko-KR" altLang="en-US"/>
        </a:p>
      </dgm:t>
    </dgm:pt>
    <dgm:pt modelId="{636532B5-4DEC-4EE8-998E-2C3744FACEE0}" type="sibTrans" cxnId="{BE908EDB-9DE3-4E41-BC06-ED3C4AE4CDF1}">
      <dgm:prSet/>
      <dgm:spPr/>
      <dgm:t>
        <a:bodyPr/>
        <a:lstStyle/>
        <a:p>
          <a:pPr latinLnBrk="1"/>
          <a:endParaRPr lang="ko-KR" altLang="en-US"/>
        </a:p>
      </dgm:t>
    </dgm:pt>
    <dgm:pt modelId="{50CCF68E-A7DC-497F-998E-D17CF25C258A}">
      <dgm:prSet phldrT="[텍스트]"/>
      <dgm:spPr/>
      <dgm:t>
        <a:bodyPr/>
        <a:lstStyle/>
        <a:p>
          <a:pPr latinLnBrk="1"/>
          <a:r>
            <a:rPr lang="en-US" altLang="ko-KR" dirty="0" smtClean="0"/>
            <a:t>Subject2</a:t>
          </a:r>
          <a:endParaRPr lang="ko-KR" altLang="en-US" dirty="0"/>
        </a:p>
      </dgm:t>
    </dgm:pt>
    <dgm:pt modelId="{C0D32FAB-C0FE-4A4A-B0BC-F4DBCD420149}" type="parTrans" cxnId="{A28AF58B-4DE4-4929-8890-CB65D6A20435}">
      <dgm:prSet/>
      <dgm:spPr/>
      <dgm:t>
        <a:bodyPr/>
        <a:lstStyle/>
        <a:p>
          <a:pPr latinLnBrk="1"/>
          <a:endParaRPr lang="ko-KR" altLang="en-US"/>
        </a:p>
      </dgm:t>
    </dgm:pt>
    <dgm:pt modelId="{3E01FCEE-A82B-4159-8302-979F800B109B}" type="sibTrans" cxnId="{A28AF58B-4DE4-4929-8890-CB65D6A20435}">
      <dgm:prSet/>
      <dgm:spPr/>
      <dgm:t>
        <a:bodyPr/>
        <a:lstStyle/>
        <a:p>
          <a:pPr latinLnBrk="1"/>
          <a:endParaRPr lang="ko-KR" altLang="en-US"/>
        </a:p>
      </dgm:t>
    </dgm:pt>
    <dgm:pt modelId="{AC4BE7CD-B001-49DD-9C20-8A2806D200A9}">
      <dgm:prSet phldrT="[텍스트]"/>
      <dgm:spPr/>
      <dgm:t>
        <a:bodyPr/>
        <a:lstStyle/>
        <a:p>
          <a:pPr latinLnBrk="1"/>
          <a:r>
            <a:rPr lang="en-US" altLang="ko-KR" dirty="0" smtClean="0"/>
            <a:t>Subject3</a:t>
          </a:r>
          <a:endParaRPr lang="ko-KR" altLang="en-US" dirty="0"/>
        </a:p>
      </dgm:t>
    </dgm:pt>
    <dgm:pt modelId="{EF07D438-6436-40E8-B864-616E8B09F476}" type="parTrans" cxnId="{2B0248DE-F929-4471-84EF-555FB997BEB7}">
      <dgm:prSet/>
      <dgm:spPr/>
      <dgm:t>
        <a:bodyPr/>
        <a:lstStyle/>
        <a:p>
          <a:pPr latinLnBrk="1"/>
          <a:endParaRPr lang="ko-KR" altLang="en-US"/>
        </a:p>
      </dgm:t>
    </dgm:pt>
    <dgm:pt modelId="{E3A337E4-58CD-49FA-8370-95E9548FCFBE}" type="sibTrans" cxnId="{2B0248DE-F929-4471-84EF-555FB997BEB7}">
      <dgm:prSet/>
      <dgm:spPr/>
      <dgm:t>
        <a:bodyPr/>
        <a:lstStyle/>
        <a:p>
          <a:pPr latinLnBrk="1"/>
          <a:endParaRPr lang="ko-KR" altLang="en-US"/>
        </a:p>
      </dgm:t>
    </dgm:pt>
    <dgm:pt modelId="{0F343442-8646-440C-BBF1-8A2E1CC12D9E}" type="pres">
      <dgm:prSet presAssocID="{E1BFBA67-1893-41D3-8600-2C1F95595ED7}" presName="compositeShape" presStyleCnt="0">
        <dgm:presLayoutVars>
          <dgm:chMax val="7"/>
          <dgm:dir/>
          <dgm:resizeHandles val="exact"/>
        </dgm:presLayoutVars>
      </dgm:prSet>
      <dgm:spPr/>
    </dgm:pt>
    <dgm:pt modelId="{5F0E2424-D7F6-4AAD-8D79-F5AAA630348C}" type="pres">
      <dgm:prSet presAssocID="{E1BFBA67-1893-41D3-8600-2C1F95595ED7}" presName="wedge1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B7ED6F6-9C30-4C6E-81F3-D15FCB2AC3D1}" type="pres">
      <dgm:prSet presAssocID="{E1BFBA67-1893-41D3-8600-2C1F95595ED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EB54E3-044E-4CE2-AE12-693CC1C3C034}" type="pres">
      <dgm:prSet presAssocID="{E1BFBA67-1893-41D3-8600-2C1F95595ED7}" presName="wedge2" presStyleLbl="node1" presStyleIdx="1" presStyleCnt="3"/>
      <dgm:spPr/>
    </dgm:pt>
    <dgm:pt modelId="{C622D77B-D6FD-45E1-A41F-2E53B37ADC65}" type="pres">
      <dgm:prSet presAssocID="{E1BFBA67-1893-41D3-8600-2C1F95595ED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BD9BFDF-52B4-41AD-8B35-8906F003AAD6}" type="pres">
      <dgm:prSet presAssocID="{E1BFBA67-1893-41D3-8600-2C1F95595ED7}" presName="wedge3" presStyleLbl="node1" presStyleIdx="2" presStyleCnt="3"/>
      <dgm:spPr/>
    </dgm:pt>
    <dgm:pt modelId="{C4FB8310-F755-4CC4-886E-CE207A68FEC7}" type="pres">
      <dgm:prSet presAssocID="{E1BFBA67-1893-41D3-8600-2C1F95595ED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8AF58B-4DE4-4929-8890-CB65D6A20435}" srcId="{E1BFBA67-1893-41D3-8600-2C1F95595ED7}" destId="{50CCF68E-A7DC-497F-998E-D17CF25C258A}" srcOrd="1" destOrd="0" parTransId="{C0D32FAB-C0FE-4A4A-B0BC-F4DBCD420149}" sibTransId="{3E01FCEE-A82B-4159-8302-979F800B109B}"/>
    <dgm:cxn modelId="{071115AE-77FD-4C12-A25C-860F9809BDA6}" type="presOf" srcId="{E1BFBA67-1893-41D3-8600-2C1F95595ED7}" destId="{0F343442-8646-440C-BBF1-8A2E1CC12D9E}" srcOrd="0" destOrd="0" presId="urn:microsoft.com/office/officeart/2005/8/layout/chart3"/>
    <dgm:cxn modelId="{9D3B9DC1-C6B5-419C-82D1-030A7F45F285}" type="presOf" srcId="{AC4BE7CD-B001-49DD-9C20-8A2806D200A9}" destId="{1BD9BFDF-52B4-41AD-8B35-8906F003AAD6}" srcOrd="0" destOrd="0" presId="urn:microsoft.com/office/officeart/2005/8/layout/chart3"/>
    <dgm:cxn modelId="{2B0248DE-F929-4471-84EF-555FB997BEB7}" srcId="{E1BFBA67-1893-41D3-8600-2C1F95595ED7}" destId="{AC4BE7CD-B001-49DD-9C20-8A2806D200A9}" srcOrd="2" destOrd="0" parTransId="{EF07D438-6436-40E8-B864-616E8B09F476}" sibTransId="{E3A337E4-58CD-49FA-8370-95E9548FCFBE}"/>
    <dgm:cxn modelId="{4F1FD9D2-8980-4D2D-A92D-D09651CF15B4}" type="presOf" srcId="{50CCF68E-A7DC-497F-998E-D17CF25C258A}" destId="{55EB54E3-044E-4CE2-AE12-693CC1C3C034}" srcOrd="0" destOrd="0" presId="urn:microsoft.com/office/officeart/2005/8/layout/chart3"/>
    <dgm:cxn modelId="{F125E5EA-E363-492A-AA78-CFA259FA6737}" type="presOf" srcId="{95AFDA77-4D83-4EAD-ABB2-244396CA4A3B}" destId="{5F0E2424-D7F6-4AAD-8D79-F5AAA630348C}" srcOrd="0" destOrd="0" presId="urn:microsoft.com/office/officeart/2005/8/layout/chart3"/>
    <dgm:cxn modelId="{BE908EDB-9DE3-4E41-BC06-ED3C4AE4CDF1}" srcId="{E1BFBA67-1893-41D3-8600-2C1F95595ED7}" destId="{95AFDA77-4D83-4EAD-ABB2-244396CA4A3B}" srcOrd="0" destOrd="0" parTransId="{1A2D472C-94BC-4330-B0A7-F54BBB5FAB15}" sibTransId="{636532B5-4DEC-4EE8-998E-2C3744FACEE0}"/>
    <dgm:cxn modelId="{1C09DC97-55B3-4EDA-863A-43CBC159D20B}" type="presOf" srcId="{50CCF68E-A7DC-497F-998E-D17CF25C258A}" destId="{C622D77B-D6FD-45E1-A41F-2E53B37ADC65}" srcOrd="1" destOrd="0" presId="urn:microsoft.com/office/officeart/2005/8/layout/chart3"/>
    <dgm:cxn modelId="{280074DE-8FC0-4B47-82CB-5E91B02E148F}" type="presOf" srcId="{95AFDA77-4D83-4EAD-ABB2-244396CA4A3B}" destId="{7B7ED6F6-9C30-4C6E-81F3-D15FCB2AC3D1}" srcOrd="1" destOrd="0" presId="urn:microsoft.com/office/officeart/2005/8/layout/chart3"/>
    <dgm:cxn modelId="{788BBDE6-7379-4828-B7B3-918E0B98B655}" type="presOf" srcId="{AC4BE7CD-B001-49DD-9C20-8A2806D200A9}" destId="{C4FB8310-F755-4CC4-886E-CE207A68FEC7}" srcOrd="1" destOrd="0" presId="urn:microsoft.com/office/officeart/2005/8/layout/chart3"/>
    <dgm:cxn modelId="{E7F09F38-FC59-4E3B-9DCF-67AC269DC899}" type="presParOf" srcId="{0F343442-8646-440C-BBF1-8A2E1CC12D9E}" destId="{5F0E2424-D7F6-4AAD-8D79-F5AAA630348C}" srcOrd="0" destOrd="0" presId="urn:microsoft.com/office/officeart/2005/8/layout/chart3"/>
    <dgm:cxn modelId="{77DE3DFA-95F0-4867-BE80-42E9242ECA10}" type="presParOf" srcId="{0F343442-8646-440C-BBF1-8A2E1CC12D9E}" destId="{7B7ED6F6-9C30-4C6E-81F3-D15FCB2AC3D1}" srcOrd="1" destOrd="0" presId="urn:microsoft.com/office/officeart/2005/8/layout/chart3"/>
    <dgm:cxn modelId="{179E7DF8-6503-4B89-8A95-2A8F0F7AFA52}" type="presParOf" srcId="{0F343442-8646-440C-BBF1-8A2E1CC12D9E}" destId="{55EB54E3-044E-4CE2-AE12-693CC1C3C034}" srcOrd="2" destOrd="0" presId="urn:microsoft.com/office/officeart/2005/8/layout/chart3"/>
    <dgm:cxn modelId="{33C98F21-A46E-4797-B64A-FFC766F69ABA}" type="presParOf" srcId="{0F343442-8646-440C-BBF1-8A2E1CC12D9E}" destId="{C622D77B-D6FD-45E1-A41F-2E53B37ADC65}" srcOrd="3" destOrd="0" presId="urn:microsoft.com/office/officeart/2005/8/layout/chart3"/>
    <dgm:cxn modelId="{E7C52649-2F98-4852-AAF5-C6792C7E2620}" type="presParOf" srcId="{0F343442-8646-440C-BBF1-8A2E1CC12D9E}" destId="{1BD9BFDF-52B4-41AD-8B35-8906F003AAD6}" srcOrd="4" destOrd="0" presId="urn:microsoft.com/office/officeart/2005/8/layout/chart3"/>
    <dgm:cxn modelId="{E0484F83-3B5C-4595-BCE5-C526860BAEA4}" type="presParOf" srcId="{0F343442-8646-440C-BBF1-8A2E1CC12D9E}" destId="{C4FB8310-F755-4CC4-886E-CE207A68FEC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F0E2424-D7F6-4AAD-8D79-F5AAA630348C}">
      <dsp:nvSpPr>
        <dsp:cNvPr id="0" name=""/>
        <dsp:cNvSpPr/>
      </dsp:nvSpPr>
      <dsp:spPr>
        <a:xfrm>
          <a:off x="512096" y="98297"/>
          <a:ext cx="1223263" cy="1223263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Subject1</a:t>
          </a:r>
          <a:endParaRPr lang="ko-KR" altLang="en-US" sz="800" kern="1200" dirty="0"/>
        </a:p>
      </dsp:txBody>
      <dsp:txXfrm>
        <a:off x="1177173" y="324019"/>
        <a:ext cx="415035" cy="407754"/>
      </dsp:txXfrm>
    </dsp:sp>
    <dsp:sp modelId="{55EB54E3-044E-4CE2-AE12-693CC1C3C034}">
      <dsp:nvSpPr>
        <dsp:cNvPr id="0" name=""/>
        <dsp:cNvSpPr/>
      </dsp:nvSpPr>
      <dsp:spPr>
        <a:xfrm>
          <a:off x="449040" y="134704"/>
          <a:ext cx="1223263" cy="122326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Subject2</a:t>
          </a:r>
          <a:endParaRPr lang="ko-KR" altLang="en-US" sz="800" kern="1200" dirty="0"/>
        </a:p>
      </dsp:txBody>
      <dsp:txXfrm>
        <a:off x="783981" y="906525"/>
        <a:ext cx="553381" cy="378629"/>
      </dsp:txXfrm>
    </dsp:sp>
    <dsp:sp modelId="{1BD9BFDF-52B4-41AD-8B35-8906F003AAD6}">
      <dsp:nvSpPr>
        <dsp:cNvPr id="0" name=""/>
        <dsp:cNvSpPr/>
      </dsp:nvSpPr>
      <dsp:spPr>
        <a:xfrm>
          <a:off x="449040" y="134704"/>
          <a:ext cx="1223263" cy="122326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Subject3</a:t>
          </a:r>
          <a:endParaRPr lang="ko-KR" altLang="en-US" sz="800" kern="1200" dirty="0"/>
        </a:p>
      </dsp:txBody>
      <dsp:txXfrm>
        <a:off x="580104" y="374988"/>
        <a:ext cx="415035" cy="407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AD34C-6C24-49F1-A02F-A1EB1CB73F6A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C88F6-1788-4385-A8AE-DF4B62D667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C88F6-1788-4385-A8AE-DF4B62D6672A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C88F6-1788-4385-A8AE-DF4B62D6672A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C88F6-1788-4385-A8AE-DF4B62D6672A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E072-A00B-46A2-80B3-E1C68A04037E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96C-69B8-4817-ABA1-9127E91A0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E072-A00B-46A2-80B3-E1C68A04037E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96C-69B8-4817-ABA1-9127E91A0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E072-A00B-46A2-80B3-E1C68A04037E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96C-69B8-4817-ABA1-9127E91A0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E072-A00B-46A2-80B3-E1C68A04037E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96C-69B8-4817-ABA1-9127E91A0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E072-A00B-46A2-80B3-E1C68A04037E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96C-69B8-4817-ABA1-9127E91A0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E072-A00B-46A2-80B3-E1C68A04037E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96C-69B8-4817-ABA1-9127E91A0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E072-A00B-46A2-80B3-E1C68A04037E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96C-69B8-4817-ABA1-9127E91A0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E072-A00B-46A2-80B3-E1C68A04037E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96C-69B8-4817-ABA1-9127E91A0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E072-A00B-46A2-80B3-E1C68A04037E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96C-69B8-4817-ABA1-9127E91A0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E072-A00B-46A2-80B3-E1C68A04037E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96C-69B8-4817-ABA1-9127E91A0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E072-A00B-46A2-80B3-E1C68A04037E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296C-69B8-4817-ABA1-9127E91A0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DE072-A00B-46A2-80B3-E1C68A04037E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4296C-69B8-4817-ABA1-9127E91A04C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Adobe 고딕 Std B" pitchFamily="34" charset="-127"/>
                <a:ea typeface="Adobe 고딕 Std B" pitchFamily="34" charset="-127"/>
              </a:rPr>
              <a:t>H-WATCH</a:t>
            </a:r>
            <a:r>
              <a:rPr lang="en-US" altLang="ko-KR" dirty="0" smtClean="0"/>
              <a:t> proposal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(H-PROJECT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Plan)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357039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21" y="-3001"/>
            <a:ext cx="90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What is H-watch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476672"/>
            <a:ext cx="738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Service</a:t>
            </a:r>
            <a:r>
              <a:rPr lang="en-US" altLang="ko-KR" dirty="0"/>
              <a:t> to </a:t>
            </a:r>
            <a:r>
              <a:rPr lang="en-US" altLang="ko-KR" b="1" dirty="0"/>
              <a:t>help</a:t>
            </a:r>
            <a:r>
              <a:rPr lang="en-US" altLang="ko-KR" dirty="0"/>
              <a:t> people prepare for the </a:t>
            </a:r>
            <a:r>
              <a:rPr lang="en-US" altLang="ko-KR" dirty="0" smtClean="0"/>
              <a:t>exam</a:t>
            </a:r>
            <a:endParaRPr lang="ko-KR" altLang="en-US" dirty="0"/>
          </a:p>
        </p:txBody>
      </p:sp>
      <p:pic>
        <p:nvPicPr>
          <p:cNvPr id="2050" name="Picture 2" descr="수험생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3378" t="7665" r="41391"/>
          <a:stretch>
            <a:fillRect/>
          </a:stretch>
        </p:blipFill>
        <p:spPr bwMode="auto">
          <a:xfrm>
            <a:off x="681732" y="1484784"/>
            <a:ext cx="2306092" cy="2562250"/>
          </a:xfrm>
          <a:prstGeom prst="rect">
            <a:avLst/>
          </a:prstGeom>
          <a:noFill/>
        </p:spPr>
      </p:pic>
      <p:pic>
        <p:nvPicPr>
          <p:cNvPr id="2052" name="Picture 4" descr="스톱워치앱에 대한 이미지 검색결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999744"/>
            <a:ext cx="1952476" cy="1952476"/>
          </a:xfrm>
          <a:prstGeom prst="rect">
            <a:avLst/>
          </a:prstGeom>
          <a:noFill/>
        </p:spPr>
      </p:pic>
      <p:sp>
        <p:nvSpPr>
          <p:cNvPr id="12" name="오른쪽 화살표 11"/>
          <p:cNvSpPr/>
          <p:nvPr/>
        </p:nvSpPr>
        <p:spPr>
          <a:xfrm rot="10800000">
            <a:off x="3114946" y="1675407"/>
            <a:ext cx="2609181" cy="576064"/>
          </a:xfrm>
          <a:prstGeom prst="rightArrow">
            <a:avLst>
              <a:gd name="adj1" fmla="val 50000"/>
              <a:gd name="adj2" fmla="val 345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3119140" y="2238771"/>
            <a:ext cx="2604610" cy="576064"/>
          </a:xfrm>
          <a:prstGeom prst="rightArrow">
            <a:avLst>
              <a:gd name="adj1" fmla="val 50000"/>
              <a:gd name="adj2" fmla="val 345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3118644" y="2814835"/>
            <a:ext cx="2605152" cy="576064"/>
          </a:xfrm>
          <a:prstGeom prst="rightArrow">
            <a:avLst>
              <a:gd name="adj1" fmla="val 50000"/>
              <a:gd name="adj2" fmla="val 345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03848" y="180672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Total Study Time</a:t>
            </a:r>
            <a:endParaRPr lang="ko-KR" altLang="en-US" sz="1400" dirty="0"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3848" y="2371551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Subjects Study Time</a:t>
            </a:r>
            <a:endParaRPr lang="ko-KR" altLang="en-US" sz="1400" dirty="0"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16548" y="294615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Statistical</a:t>
            </a:r>
            <a:r>
              <a:rPr lang="en-US" altLang="ko-KR" sz="1400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 </a:t>
            </a:r>
            <a:r>
              <a:rPr lang="en-US" altLang="ko-KR" sz="1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chart  </a:t>
            </a:r>
            <a:endParaRPr lang="ko-KR" altLang="en-US" sz="14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3119140" y="3403599"/>
            <a:ext cx="2604988" cy="576064"/>
          </a:xfrm>
          <a:prstGeom prst="rightArrow">
            <a:avLst>
              <a:gd name="adj1" fmla="val 50000"/>
              <a:gd name="adj2" fmla="val 3456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17043" y="3534916"/>
            <a:ext cx="265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Conversion Hard Mode</a:t>
            </a:r>
            <a:endParaRPr lang="ko-KR" altLang="en-US" sz="14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52546" y="1484784"/>
            <a:ext cx="18834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H-WATCH</a:t>
            </a:r>
            <a:endParaRPr lang="en-US" altLang="ko-KR" sz="2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357039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21" y="-3001"/>
            <a:ext cx="90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Main Functions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0" y="467380"/>
            <a:ext cx="7236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H-WATCH</a:t>
            </a:r>
            <a:r>
              <a:rPr lang="en-US" altLang="ko-KR" dirty="0"/>
              <a:t> </a:t>
            </a:r>
            <a:r>
              <a:rPr lang="en-US" altLang="ko-KR" dirty="0" smtClean="0"/>
              <a:t>is composed on primary</a:t>
            </a:r>
            <a:r>
              <a:rPr lang="en-US" altLang="ko-KR" dirty="0"/>
              <a:t> </a:t>
            </a:r>
            <a:r>
              <a:rPr lang="en-US" altLang="ko-KR" dirty="0" smtClean="0"/>
              <a:t>four </a:t>
            </a:r>
            <a:r>
              <a:rPr lang="en-US" altLang="ko-KR" b="1" dirty="0" smtClean="0"/>
              <a:t>functions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27584" y="1017059"/>
            <a:ext cx="3056476" cy="2455346"/>
          </a:xfrm>
          <a:prstGeom prst="roundRect">
            <a:avLst>
              <a:gd name="adj" fmla="val 81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55884" y="1609193"/>
            <a:ext cx="3056476" cy="2455346"/>
          </a:xfrm>
          <a:prstGeom prst="roundRect">
            <a:avLst>
              <a:gd name="adj" fmla="val 81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03648" y="3693888"/>
            <a:ext cx="3056476" cy="2455346"/>
          </a:xfrm>
          <a:prstGeom prst="roundRect">
            <a:avLst>
              <a:gd name="adj" fmla="val 81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331948" y="4286022"/>
            <a:ext cx="3056476" cy="2455346"/>
          </a:xfrm>
          <a:prstGeom prst="roundRect">
            <a:avLst>
              <a:gd name="adj" fmla="val 81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71600" y="102893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Total time Check</a:t>
            </a:r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43608" y="1422400"/>
            <a:ext cx="2736304" cy="1963620"/>
          </a:xfrm>
          <a:prstGeom prst="roundRect">
            <a:avLst>
              <a:gd name="adj" fmla="val 9948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스톱워치앱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7893" r="7539"/>
          <a:stretch>
            <a:fillRect/>
          </a:stretch>
        </p:blipFill>
        <p:spPr bwMode="auto">
          <a:xfrm>
            <a:off x="1475656" y="1758302"/>
            <a:ext cx="1296144" cy="1532666"/>
          </a:xfrm>
          <a:prstGeom prst="rect">
            <a:avLst/>
          </a:prstGeom>
          <a:noFill/>
        </p:spPr>
      </p:pic>
      <p:sp>
        <p:nvSpPr>
          <p:cNvPr id="37" name="타원 36"/>
          <p:cNvSpPr/>
          <p:nvPr/>
        </p:nvSpPr>
        <p:spPr>
          <a:xfrm>
            <a:off x="3113765" y="1635001"/>
            <a:ext cx="471264" cy="4712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117326" y="2190912"/>
            <a:ext cx="471264" cy="4712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117326" y="2742274"/>
            <a:ext cx="471264" cy="4712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691680" y="1484784"/>
            <a:ext cx="864096" cy="2160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13454" y="1484784"/>
            <a:ext cx="423664" cy="20764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5" name="Picture 3" descr="C:\Users\LEESANGBUM\AppData\Local\Microsoft\Windows\INetCache\IE\WB99XVWK\hand-148862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123159" flipH="1">
            <a:off x="3479015" y="1868419"/>
            <a:ext cx="364292" cy="536298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2966842" y="1773378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휴먼모음T" pitchFamily="18" charset="-127"/>
                <a:ea typeface="휴먼모음T" pitchFamily="18" charset="-127"/>
              </a:rPr>
              <a:t>Total</a:t>
            </a:r>
            <a:endParaRPr lang="ko-KR" altLang="en-US" sz="9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87824" y="2331447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휴먼모음T" pitchFamily="18" charset="-127"/>
                <a:ea typeface="휴먼모음T" pitchFamily="18" charset="-127"/>
              </a:rPr>
              <a:t>Subjects</a:t>
            </a:r>
            <a:endParaRPr lang="ko-KR" altLang="en-US" sz="9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7824" y="2882544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휴먼모음T" pitchFamily="18" charset="-127"/>
                <a:ea typeface="휴먼모음T" pitchFamily="18" charset="-127"/>
              </a:rPr>
              <a:t>Statics</a:t>
            </a:r>
            <a:endParaRPr lang="ko-KR" altLang="en-US" sz="9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45518" y="163346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Subjects time Check</a:t>
            </a:r>
            <a:endParaRPr lang="ko-KR" altLang="en-US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917526" y="2026930"/>
            <a:ext cx="2736304" cy="1963620"/>
          </a:xfrm>
          <a:prstGeom prst="roundRect">
            <a:avLst>
              <a:gd name="adj" fmla="val 9948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4" descr="스톱워치앱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12613" r="9976"/>
          <a:stretch>
            <a:fillRect/>
          </a:stretch>
        </p:blipFill>
        <p:spPr bwMode="auto">
          <a:xfrm>
            <a:off x="5004048" y="2524530"/>
            <a:ext cx="936104" cy="1209270"/>
          </a:xfrm>
          <a:prstGeom prst="rect">
            <a:avLst/>
          </a:prstGeom>
          <a:noFill/>
        </p:spPr>
      </p:pic>
      <p:sp>
        <p:nvSpPr>
          <p:cNvPr id="48" name="타원 47"/>
          <p:cNvSpPr/>
          <p:nvPr/>
        </p:nvSpPr>
        <p:spPr>
          <a:xfrm>
            <a:off x="6987683" y="2239531"/>
            <a:ext cx="471264" cy="4712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991244" y="2795442"/>
            <a:ext cx="471264" cy="4712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991244" y="3346804"/>
            <a:ext cx="471264" cy="4712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565598" y="2089314"/>
            <a:ext cx="864096" cy="2160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587372" y="2089314"/>
            <a:ext cx="423664" cy="20764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Picture 3" descr="C:\Users\LEESANGBUM\AppData\Local\Microsoft\Windows\INetCache\IE\WB99XVWK\hand-148862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123159" flipH="1">
            <a:off x="7352933" y="3042713"/>
            <a:ext cx="364292" cy="536298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6840760" y="2377908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휴먼모음T" pitchFamily="18" charset="-127"/>
                <a:ea typeface="휴먼모음T" pitchFamily="18" charset="-127"/>
              </a:rPr>
              <a:t>Total</a:t>
            </a:r>
            <a:endParaRPr lang="ko-KR" altLang="en-US" sz="9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61742" y="2935977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휴먼모음T" pitchFamily="18" charset="-127"/>
                <a:ea typeface="휴먼모음T" pitchFamily="18" charset="-127"/>
              </a:rPr>
              <a:t>Subjects</a:t>
            </a:r>
            <a:endParaRPr lang="ko-KR" altLang="en-US" sz="9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61742" y="3487074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휴먼모음T" pitchFamily="18" charset="-127"/>
                <a:ea typeface="휴먼모음T" pitchFamily="18" charset="-127"/>
              </a:rPr>
              <a:t>Statics</a:t>
            </a:r>
            <a:endParaRPr lang="ko-KR" altLang="en-US" sz="9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27452" y="251194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Subject1</a:t>
            </a:r>
            <a:endParaRPr lang="ko-KR" altLang="en-US" sz="1100" b="1" dirty="0"/>
          </a:p>
        </p:txBody>
      </p:sp>
      <p:pic>
        <p:nvPicPr>
          <p:cNvPr id="18437" name="Picture 5" descr="C:\Users\LEESANGBUM\AppData\Local\Microsoft\Windows\INetCache\IE\WB99XVWK\Check-box-icon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83314" y="3328417"/>
            <a:ext cx="192942" cy="178792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5927452" y="285293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Subject2</a:t>
            </a:r>
            <a:endParaRPr lang="ko-KR" altLang="en-US" sz="11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927452" y="3060739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Subject3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927452" y="326854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Subject4</a:t>
            </a:r>
            <a:endParaRPr lang="ko-KR" altLang="en-US" sz="1100" b="1" dirty="0"/>
          </a:p>
        </p:txBody>
      </p:sp>
      <p:sp>
        <p:nvSpPr>
          <p:cNvPr id="62" name="직사각형 61"/>
          <p:cNvSpPr/>
          <p:nvPr/>
        </p:nvSpPr>
        <p:spPr>
          <a:xfrm>
            <a:off x="6698208" y="2565549"/>
            <a:ext cx="152896" cy="152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694140" y="3111734"/>
            <a:ext cx="152896" cy="152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691982" y="2891036"/>
            <a:ext cx="152896" cy="152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093693" y="2703106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30:04</a:t>
            </a:r>
            <a:endParaRPr lang="ko-KR" altLang="en-US" sz="9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093693" y="3476675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10:16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5132962" y="3080142"/>
            <a:ext cx="647934" cy="307777"/>
            <a:chOff x="5132962" y="3080142"/>
            <a:chExt cx="647934" cy="307777"/>
          </a:xfrm>
        </p:grpSpPr>
        <p:sp>
          <p:nvSpPr>
            <p:cNvPr id="69" name="직사각형 68"/>
            <p:cNvSpPr/>
            <p:nvPr/>
          </p:nvSpPr>
          <p:spPr>
            <a:xfrm>
              <a:off x="5201022" y="3102421"/>
              <a:ext cx="552078" cy="259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132962" y="3080142"/>
              <a:ext cx="6479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40:20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1798060" y="2491740"/>
            <a:ext cx="686059" cy="304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780112" y="2477656"/>
            <a:ext cx="713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00:00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60364" y="370774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Statistical Chart</a:t>
            </a:r>
            <a:endParaRPr lang="ko-KR" altLang="en-US" b="1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547664" y="4077072"/>
            <a:ext cx="2736304" cy="1963620"/>
          </a:xfrm>
          <a:prstGeom prst="roundRect">
            <a:avLst>
              <a:gd name="adj" fmla="val 9948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3617821" y="4289673"/>
            <a:ext cx="471264" cy="4712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3621382" y="4845584"/>
            <a:ext cx="471264" cy="4712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3621382" y="5396946"/>
            <a:ext cx="471264" cy="4712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Picture 3" descr="C:\Users\LEESANGBUM\AppData\Local\Microsoft\Windows\INetCache\IE\WB99XVWK\hand-148862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123159" flipH="1">
            <a:off x="3983071" y="5662215"/>
            <a:ext cx="364292" cy="536298"/>
          </a:xfrm>
          <a:prstGeom prst="rect">
            <a:avLst/>
          </a:prstGeom>
          <a:noFill/>
        </p:spPr>
      </p:pic>
      <p:sp>
        <p:nvSpPr>
          <p:cNvPr id="85" name="TextBox 84"/>
          <p:cNvSpPr txBox="1"/>
          <p:nvPr/>
        </p:nvSpPr>
        <p:spPr>
          <a:xfrm>
            <a:off x="3470898" y="4428050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휴먼모음T" pitchFamily="18" charset="-127"/>
                <a:ea typeface="휴먼모음T" pitchFamily="18" charset="-127"/>
              </a:rPr>
              <a:t>Total</a:t>
            </a:r>
            <a:endParaRPr lang="ko-KR" altLang="en-US" sz="9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91880" y="4986119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휴먼모음T" pitchFamily="18" charset="-127"/>
                <a:ea typeface="휴먼모음T" pitchFamily="18" charset="-127"/>
              </a:rPr>
              <a:t>Subjects</a:t>
            </a:r>
            <a:endParaRPr lang="ko-KR" altLang="en-US" sz="9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91880" y="5537216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휴먼모음T" pitchFamily="18" charset="-127"/>
                <a:ea typeface="휴먼모음T" pitchFamily="18" charset="-127"/>
              </a:rPr>
              <a:t>Statics</a:t>
            </a:r>
            <a:endParaRPr lang="ko-KR" altLang="en-US" sz="900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101" name="다이어그램 100"/>
          <p:cNvGraphicFramePr/>
          <p:nvPr/>
        </p:nvGraphicFramePr>
        <p:xfrm>
          <a:off x="1523504" y="4365104"/>
          <a:ext cx="2184400" cy="1456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05" name="직선 화살표 연결선 104"/>
          <p:cNvCxnSpPr/>
          <p:nvPr/>
        </p:nvCxnSpPr>
        <p:spPr>
          <a:xfrm flipV="1">
            <a:off x="2699792" y="4531760"/>
            <a:ext cx="304056" cy="23636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33700" y="430319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30:04</a:t>
            </a:r>
            <a:endParaRPr lang="ko-KR" altLang="en-US" sz="1100" b="1" dirty="0"/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2411760" y="5416196"/>
            <a:ext cx="288032" cy="36004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008178" y="575967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15:04</a:t>
            </a:r>
            <a:endParaRPr lang="ko-KR" altLang="en-US" sz="1100" b="1" dirty="0"/>
          </a:p>
        </p:txBody>
      </p:sp>
      <p:cxnSp>
        <p:nvCxnSpPr>
          <p:cNvPr id="111" name="직선 화살표 연결선 110"/>
          <p:cNvCxnSpPr/>
          <p:nvPr/>
        </p:nvCxnSpPr>
        <p:spPr>
          <a:xfrm flipH="1" flipV="1">
            <a:off x="1907704" y="4696116"/>
            <a:ext cx="360040" cy="1440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518636" y="444902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27:16</a:t>
            </a:r>
            <a:endParaRPr lang="ko-KR" altLang="en-US" sz="11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508104" y="428380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Hard Mode</a:t>
            </a:r>
            <a:endParaRPr lang="ko-KR" altLang="en-US" b="1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465124" y="4667650"/>
            <a:ext cx="2736304" cy="1963620"/>
          </a:xfrm>
          <a:prstGeom prst="roundRect">
            <a:avLst>
              <a:gd name="adj" fmla="val 9948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0" name="Picture 4" descr="스톱워치앱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7893" r="7539"/>
          <a:stretch>
            <a:fillRect/>
          </a:stretch>
        </p:blipFill>
        <p:spPr bwMode="auto">
          <a:xfrm>
            <a:off x="5868144" y="4992678"/>
            <a:ext cx="1296144" cy="1532666"/>
          </a:xfrm>
          <a:prstGeom prst="rect">
            <a:avLst/>
          </a:prstGeom>
          <a:noFill/>
        </p:spPr>
      </p:pic>
      <p:sp>
        <p:nvSpPr>
          <p:cNvPr id="131" name="타원 130"/>
          <p:cNvSpPr/>
          <p:nvPr/>
        </p:nvSpPr>
        <p:spPr>
          <a:xfrm>
            <a:off x="7506253" y="4869377"/>
            <a:ext cx="471264" cy="4712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7509814" y="5425288"/>
            <a:ext cx="471264" cy="4712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7509814" y="5976650"/>
            <a:ext cx="471264" cy="47126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7359330" y="5007754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휴먼모음T" pitchFamily="18" charset="-127"/>
                <a:ea typeface="휴먼모음T" pitchFamily="18" charset="-127"/>
              </a:rPr>
              <a:t>Total</a:t>
            </a:r>
            <a:endParaRPr lang="ko-KR" altLang="en-US" sz="9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380312" y="5565823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휴먼모음T" pitchFamily="18" charset="-127"/>
                <a:ea typeface="휴먼모음T" pitchFamily="18" charset="-127"/>
              </a:rPr>
              <a:t>Subjects</a:t>
            </a:r>
            <a:endParaRPr lang="ko-KR" altLang="en-US" sz="9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380312" y="6116920"/>
            <a:ext cx="755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휴먼모음T" pitchFamily="18" charset="-127"/>
                <a:ea typeface="휴먼모음T" pitchFamily="18" charset="-127"/>
              </a:rPr>
              <a:t>Statics</a:t>
            </a:r>
            <a:endParaRPr lang="ko-KR" altLang="en-US" sz="9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190548" y="5726116"/>
            <a:ext cx="686059" cy="304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172600" y="5712032"/>
            <a:ext cx="713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00:00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6084168" y="4725144"/>
            <a:ext cx="864096" cy="2160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6496134" y="4725144"/>
            <a:ext cx="423664" cy="207640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4" name="Picture 3" descr="C:\Users\LEESANGBUM\AppData\Local\Microsoft\Windows\INetCache\IE\WB99XVWK\hand-148862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123159" flipH="1">
            <a:off x="6827375" y="4785419"/>
            <a:ext cx="364292" cy="536298"/>
          </a:xfrm>
          <a:prstGeom prst="rect">
            <a:avLst/>
          </a:prstGeom>
          <a:noFill/>
        </p:spPr>
      </p:pic>
      <p:sp>
        <p:nvSpPr>
          <p:cNvPr id="142" name="TextBox 141"/>
          <p:cNvSpPr txBox="1"/>
          <p:nvPr/>
        </p:nvSpPr>
        <p:spPr>
          <a:xfrm>
            <a:off x="5687616" y="6309320"/>
            <a:ext cx="16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Disconnect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78</Words>
  <Application>Microsoft Office PowerPoint</Application>
  <PresentationFormat>화면 슬라이드 쇼(4:3)</PresentationFormat>
  <Paragraphs>46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H-WATCH proposal 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H-WATCH proposal</dc:title>
  <dc:creator>LEESANGBUM</dc:creator>
  <cp:lastModifiedBy>LEESANGBUM</cp:lastModifiedBy>
  <cp:revision>8</cp:revision>
  <dcterms:created xsi:type="dcterms:W3CDTF">2017-05-03T03:17:56Z</dcterms:created>
  <dcterms:modified xsi:type="dcterms:W3CDTF">2017-05-03T04:36:09Z</dcterms:modified>
</cp:coreProperties>
</file>