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93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79" r:id="rId18"/>
    <p:sldId id="268" r:id="rId19"/>
    <p:sldId id="260" r:id="rId20"/>
    <p:sldId id="269" r:id="rId21"/>
    <p:sldId id="261" r:id="rId22"/>
    <p:sldId id="262" r:id="rId23"/>
    <p:sldId id="263" r:id="rId24"/>
    <p:sldId id="270" r:id="rId25"/>
    <p:sldId id="264" r:id="rId26"/>
    <p:sldId id="265" r:id="rId27"/>
    <p:sldId id="266" r:id="rId28"/>
    <p:sldId id="271" r:id="rId29"/>
    <p:sldId id="272" r:id="rId30"/>
    <p:sldId id="267" r:id="rId31"/>
    <p:sldId id="280" r:id="rId32"/>
    <p:sldId id="273" r:id="rId33"/>
    <p:sldId id="278" r:id="rId34"/>
    <p:sldId id="274" r:id="rId35"/>
    <p:sldId id="275" r:id="rId36"/>
    <p:sldId id="276" r:id="rId37"/>
    <p:sldId id="277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제목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5" name="부제목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1" name="날짜 개체 틀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FF7E8960-3090-46A2-83FE-151E7A97724D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B38B921-AEE9-4D99-9816-DA14CA50CD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8960-3090-46A2-83FE-151E7A97724D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B921-AEE9-4D99-9816-DA14CA50CD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FF7E8960-3090-46A2-83FE-151E7A97724D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B38B921-AEE9-4D99-9816-DA14CA50CD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8960-3090-46A2-83FE-151E7A97724D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B921-AEE9-4D99-9816-DA14CA50CD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F7E8960-3090-46A2-83FE-151E7A97724D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1B38B921-AEE9-4D99-9816-DA14CA50CD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8960-3090-46A2-83FE-151E7A97724D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B921-AEE9-4D99-9816-DA14CA50CD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8960-3090-46A2-83FE-151E7A97724D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B921-AEE9-4D99-9816-DA14CA50CD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8960-3090-46A2-83FE-151E7A97724D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B921-AEE9-4D99-9816-DA14CA50CD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F7E8960-3090-46A2-83FE-151E7A97724D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B921-AEE9-4D99-9816-DA14CA50CD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8960-3090-46A2-83FE-151E7A97724D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B921-AEE9-4D99-9816-DA14CA50CD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8960-3090-46A2-83FE-151E7A97724D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B921-AEE9-4D99-9816-DA14CA50CD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그림 개체 틀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제목 개체 틀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1" name="텍스트 개체 틀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7" name="날짜 개체 틀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FF7E8960-3090-46A2-83FE-151E7A97724D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B38B921-AEE9-4D99-9816-DA14CA50CD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1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1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1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1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1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1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1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자바 </a:t>
            </a:r>
            <a:r>
              <a:rPr lang="ko-KR" altLang="en-US" smtClean="0"/>
              <a:t>배열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735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95" y="1988840"/>
            <a:ext cx="808672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2265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1568450"/>
            <a:ext cx="9137650" cy="372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774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16614"/>
            <a:ext cx="8506343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9182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8241474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5846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8409900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0068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53" y="1844824"/>
            <a:ext cx="8153400" cy="282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5609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7848872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8698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입력받아 배열에 저장</a:t>
            </a:r>
            <a:endParaRPr lang="ko-KR" altLang="en-US"/>
          </a:p>
        </p:txBody>
      </p:sp>
      <p:pic>
        <p:nvPicPr>
          <p:cNvPr id="1026" name="Picture 2" descr="http://cfile252.uf.daum.net/image/9964994B5A86560E0807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69" y="1628799"/>
            <a:ext cx="756265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650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배열 응용 문제</a:t>
            </a:r>
            <a:r>
              <a:rPr lang="en-US" altLang="ko-KR" smtClean="0"/>
              <a:t>(</a:t>
            </a:r>
            <a:r>
              <a:rPr lang="ko-KR" altLang="en-US" smtClean="0"/>
              <a:t>변수를 새로 만들어 저장하는 경우 유용</a:t>
            </a:r>
            <a:r>
              <a:rPr lang="en-US" altLang="ko-KR" smtClean="0"/>
              <a:t>)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2355"/>
          <a:stretch/>
        </p:blipFill>
        <p:spPr>
          <a:xfrm>
            <a:off x="395536" y="1988840"/>
            <a:ext cx="7455305" cy="297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14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611560" y="404664"/>
            <a:ext cx="7739062" cy="588897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0">
              <a:buNone/>
            </a:pPr>
            <a:r>
              <a:rPr lang="en-US" altLang="ko-KR" sz="1600" b="1" dirty="0" smtClean="0"/>
              <a:t>import</a:t>
            </a:r>
            <a:r>
              <a:rPr lang="en-US" altLang="ko-KR" sz="1600" dirty="0" smtClean="0"/>
              <a:t> </a:t>
            </a:r>
            <a:r>
              <a:rPr lang="en-US" altLang="ko-KR" sz="1600" err="1" smtClean="0"/>
              <a:t>java.util.Scanner</a:t>
            </a:r>
            <a:r>
              <a:rPr lang="en-US" altLang="ko-KR" sz="1600" smtClean="0"/>
              <a:t>;</a:t>
            </a:r>
            <a:endParaRPr lang="ko-KR" altLang="ko-KR" sz="1600" dirty="0" smtClean="0"/>
          </a:p>
          <a:p>
            <a:pPr marL="0" indent="0" latinLnBrk="0">
              <a:buNone/>
            </a:pPr>
            <a:r>
              <a:rPr lang="en-US" altLang="ko-KR" sz="1600" b="1" dirty="0" smtClean="0"/>
              <a:t>public</a:t>
            </a:r>
            <a:r>
              <a:rPr lang="en-US" altLang="ko-KR" sz="1600" dirty="0" smtClean="0"/>
              <a:t> </a:t>
            </a:r>
            <a:r>
              <a:rPr lang="en-US" altLang="ko-KR" sz="1600" b="1" dirty="0" smtClean="0"/>
              <a:t>class</a:t>
            </a:r>
            <a:r>
              <a:rPr lang="en-US" altLang="ko-KR" sz="1600" dirty="0" smtClean="0"/>
              <a:t> </a:t>
            </a:r>
            <a:r>
              <a:rPr lang="en-US" altLang="ko-KR" sz="1600" smtClean="0"/>
              <a:t>ArrayTest2 {</a:t>
            </a:r>
            <a:endParaRPr lang="ko-KR" altLang="ko-KR" sz="1600" dirty="0" smtClean="0"/>
          </a:p>
          <a:p>
            <a:pPr marL="0" indent="0" latinLnBrk="0">
              <a:buNone/>
            </a:pPr>
            <a:r>
              <a:rPr lang="en-US" altLang="ko-KR" sz="1600" dirty="0" smtClean="0"/>
              <a:t>       </a:t>
            </a:r>
            <a:r>
              <a:rPr lang="en-US" altLang="ko-KR" sz="1600" b="1" dirty="0" smtClean="0"/>
              <a:t>public</a:t>
            </a:r>
            <a:r>
              <a:rPr lang="en-US" altLang="ko-KR" sz="1600" dirty="0" smtClean="0"/>
              <a:t> </a:t>
            </a:r>
            <a:r>
              <a:rPr lang="en-US" altLang="ko-KR" sz="1600" b="1" dirty="0" smtClean="0"/>
              <a:t>static</a:t>
            </a:r>
            <a:r>
              <a:rPr lang="en-US" altLang="ko-KR" sz="1600" dirty="0" smtClean="0"/>
              <a:t> </a:t>
            </a:r>
            <a:r>
              <a:rPr lang="en-US" altLang="ko-KR" sz="1600" b="1" dirty="0" smtClean="0"/>
              <a:t>void</a:t>
            </a:r>
            <a:r>
              <a:rPr lang="en-US" altLang="ko-KR" sz="1600" dirty="0" smtClean="0"/>
              <a:t> main(String[] </a:t>
            </a:r>
            <a:r>
              <a:rPr lang="en-US" altLang="ko-KR" sz="1600" dirty="0" err="1" smtClean="0"/>
              <a:t>args</a:t>
            </a:r>
            <a:r>
              <a:rPr lang="en-US" altLang="ko-KR" sz="1600" dirty="0" smtClean="0"/>
              <a:t>) {</a:t>
            </a:r>
            <a:endParaRPr lang="ko-KR" altLang="ko-KR" sz="1600" dirty="0" smtClean="0"/>
          </a:p>
          <a:p>
            <a:pPr marL="0" indent="0" latinLnBrk="0">
              <a:buNone/>
            </a:pPr>
            <a:r>
              <a:rPr lang="en-US" altLang="ko-KR" sz="1600" dirty="0" smtClean="0"/>
              <a:t>             </a:t>
            </a:r>
            <a:r>
              <a:rPr lang="en-US" altLang="ko-KR" sz="1600" b="1" dirty="0" smtClean="0"/>
              <a:t>final</a:t>
            </a:r>
            <a:r>
              <a:rPr lang="en-US" altLang="ko-KR" sz="1600" dirty="0" smtClean="0"/>
              <a:t> </a:t>
            </a:r>
            <a:r>
              <a:rPr lang="en-US" altLang="ko-KR" sz="1600" b="1" dirty="0" err="1" smtClean="0"/>
              <a:t>int</a:t>
            </a:r>
            <a:r>
              <a:rPr lang="en-US" altLang="ko-KR" sz="1600" dirty="0" smtClean="0"/>
              <a:t> STUDENTS = 5;</a:t>
            </a:r>
            <a:endParaRPr lang="ko-KR" altLang="ko-KR" sz="1600" dirty="0" smtClean="0"/>
          </a:p>
          <a:p>
            <a:pPr marL="0" indent="0" latinLnBrk="0">
              <a:buNone/>
            </a:pPr>
            <a:r>
              <a:rPr lang="en-US" altLang="ko-KR" sz="1600" dirty="0" smtClean="0"/>
              <a:t>             </a:t>
            </a:r>
            <a:r>
              <a:rPr lang="en-US" altLang="ko-KR" sz="1600" b="1" dirty="0" err="1" smtClean="0"/>
              <a:t>int</a:t>
            </a:r>
            <a:r>
              <a:rPr lang="en-US" altLang="ko-KR" sz="1600" dirty="0" smtClean="0"/>
              <a:t> total = 0;</a:t>
            </a:r>
            <a:endParaRPr lang="ko-KR" altLang="ko-KR" sz="1600" dirty="0" smtClean="0"/>
          </a:p>
          <a:p>
            <a:pPr marL="0" indent="0" latinLnBrk="0">
              <a:buNone/>
            </a:pPr>
            <a:r>
              <a:rPr lang="en-US" altLang="ko-KR" sz="1600" dirty="0" smtClean="0"/>
              <a:t>             Scanner </a:t>
            </a:r>
            <a:r>
              <a:rPr lang="en-US" altLang="ko-KR" sz="1600" u="sng" dirty="0" smtClean="0"/>
              <a:t>scan</a:t>
            </a:r>
            <a:r>
              <a:rPr lang="en-US" altLang="ko-KR" sz="1600" dirty="0" smtClean="0"/>
              <a:t> = </a:t>
            </a:r>
            <a:r>
              <a:rPr lang="en-US" altLang="ko-KR" sz="1600" b="1" dirty="0" smtClean="0"/>
              <a:t>new</a:t>
            </a:r>
            <a:r>
              <a:rPr lang="en-US" altLang="ko-KR" sz="1600" dirty="0" smtClean="0"/>
              <a:t> Scanner(System.</a:t>
            </a:r>
            <a:r>
              <a:rPr lang="en-US" altLang="ko-KR" sz="1600" b="1" i="1" dirty="0" smtClean="0"/>
              <a:t>in</a:t>
            </a:r>
            <a:r>
              <a:rPr lang="en-US" altLang="ko-KR" sz="1600" dirty="0" smtClean="0"/>
              <a:t>);</a:t>
            </a:r>
            <a:endParaRPr lang="ko-KR" altLang="ko-KR" sz="1600" dirty="0" smtClean="0"/>
          </a:p>
          <a:p>
            <a:pPr marL="0" indent="0" latinLnBrk="0">
              <a:buNone/>
            </a:pPr>
            <a:r>
              <a:rPr lang="en-US" altLang="ko-KR" sz="1600" dirty="0" smtClean="0"/>
              <a:t> </a:t>
            </a:r>
            <a:endParaRPr lang="ko-KR" altLang="ko-KR" sz="1600" dirty="0" smtClean="0"/>
          </a:p>
          <a:p>
            <a:pPr marL="0" indent="0" latinLnBrk="0">
              <a:buNone/>
            </a:pPr>
            <a:r>
              <a:rPr lang="en-US" altLang="ko-KR" sz="1600" dirty="0" smtClean="0"/>
              <a:t>            </a:t>
            </a:r>
            <a:r>
              <a:rPr lang="en-US" altLang="ko-KR" sz="1600" b="1" dirty="0" err="1" smtClean="0"/>
              <a:t>int</a:t>
            </a:r>
            <a:r>
              <a:rPr lang="en-US" altLang="ko-KR" sz="1600" dirty="0" smtClean="0"/>
              <a:t>[] scores = </a:t>
            </a:r>
            <a:r>
              <a:rPr lang="en-US" altLang="ko-KR" sz="1600" b="1" dirty="0" smtClean="0"/>
              <a:t>new</a:t>
            </a:r>
            <a:r>
              <a:rPr lang="en-US" altLang="ko-KR" sz="1600" dirty="0" smtClean="0"/>
              <a:t> </a:t>
            </a:r>
            <a:r>
              <a:rPr lang="en-US" altLang="ko-KR" sz="1600" b="1" err="1" smtClean="0"/>
              <a:t>int</a:t>
            </a:r>
            <a:r>
              <a:rPr lang="en-US" altLang="ko-KR" sz="1600" smtClean="0"/>
              <a:t>[STUDENTS];</a:t>
            </a:r>
            <a:endParaRPr lang="ko-KR" altLang="ko-KR" sz="1600" dirty="0" smtClean="0"/>
          </a:p>
          <a:p>
            <a:pPr marL="0" indent="0" latinLnBrk="0">
              <a:buNone/>
            </a:pPr>
            <a:r>
              <a:rPr lang="en-US" altLang="ko-KR" sz="1600" dirty="0" smtClean="0"/>
              <a:t> </a:t>
            </a:r>
            <a:endParaRPr lang="ko-KR" altLang="ko-KR" sz="1600" dirty="0" smtClean="0"/>
          </a:p>
          <a:p>
            <a:pPr marL="0" indent="0" latinLnBrk="0">
              <a:buNone/>
            </a:pPr>
            <a:r>
              <a:rPr lang="en-US" altLang="ko-KR" sz="1600" dirty="0" smtClean="0"/>
              <a:t>             </a:t>
            </a:r>
            <a:r>
              <a:rPr lang="en-US" altLang="ko-KR" sz="1600" b="1" dirty="0" smtClean="0"/>
              <a:t>for</a:t>
            </a:r>
            <a:r>
              <a:rPr lang="en-US" altLang="ko-KR" sz="1600" dirty="0" smtClean="0"/>
              <a:t> (</a:t>
            </a:r>
            <a:r>
              <a:rPr lang="en-US" altLang="ko-KR" sz="1600" b="1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= 0;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&lt; </a:t>
            </a:r>
            <a:r>
              <a:rPr lang="en-US" altLang="ko-KR" sz="1600" dirty="0" err="1" smtClean="0"/>
              <a:t>scores.length</a:t>
            </a:r>
            <a:r>
              <a:rPr lang="en-US" altLang="ko-KR" sz="1600" dirty="0" smtClean="0"/>
              <a:t>;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++) {</a:t>
            </a:r>
            <a:endParaRPr lang="ko-KR" altLang="ko-KR" sz="1600" dirty="0" smtClean="0"/>
          </a:p>
          <a:p>
            <a:pPr marL="0" indent="0" latinLnBrk="0">
              <a:buNone/>
            </a:pPr>
            <a:r>
              <a:rPr lang="en-US" altLang="ko-KR" sz="1600" dirty="0" smtClean="0"/>
              <a:t>                    </a:t>
            </a:r>
            <a:r>
              <a:rPr lang="en-US" altLang="ko-KR" sz="1600" dirty="0" err="1" smtClean="0"/>
              <a:t>System.</a:t>
            </a:r>
            <a:r>
              <a:rPr lang="en-US" altLang="ko-KR" sz="1600" b="1" i="1" dirty="0" err="1" smtClean="0"/>
              <a:t>out</a:t>
            </a:r>
            <a:r>
              <a:rPr lang="en-US" altLang="ko-KR" sz="1600" dirty="0" err="1" smtClean="0"/>
              <a:t>.print</a:t>
            </a:r>
            <a:r>
              <a:rPr lang="en-US" altLang="ko-KR" sz="1600" dirty="0" smtClean="0"/>
              <a:t>("</a:t>
            </a:r>
            <a:r>
              <a:rPr lang="ko-KR" altLang="ko-KR" sz="1600" dirty="0" smtClean="0"/>
              <a:t>성적을 입력하시오</a:t>
            </a:r>
            <a:r>
              <a:rPr lang="en-US" altLang="ko-KR" sz="1600" dirty="0" smtClean="0"/>
              <a:t>:");</a:t>
            </a:r>
            <a:endParaRPr lang="ko-KR" altLang="ko-KR" sz="1600" dirty="0" smtClean="0"/>
          </a:p>
          <a:p>
            <a:pPr marL="0" indent="0" latinLnBrk="0">
              <a:buNone/>
            </a:pPr>
            <a:r>
              <a:rPr lang="en-US" altLang="ko-KR" sz="1600" dirty="0" smtClean="0"/>
              <a:t>                    scores[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] = </a:t>
            </a:r>
            <a:r>
              <a:rPr lang="en-US" altLang="ko-KR" sz="1600" dirty="0" err="1" smtClean="0"/>
              <a:t>scan.nextInt</a:t>
            </a:r>
            <a:r>
              <a:rPr lang="en-US" altLang="ko-KR" sz="1600" dirty="0" smtClean="0"/>
              <a:t>();</a:t>
            </a:r>
            <a:endParaRPr lang="ko-KR" altLang="ko-KR" sz="1600" dirty="0" smtClean="0"/>
          </a:p>
          <a:p>
            <a:pPr marL="0" indent="0" latinLnBrk="0">
              <a:buNone/>
            </a:pPr>
            <a:r>
              <a:rPr lang="en-US" altLang="ko-KR" sz="1600" dirty="0" smtClean="0"/>
              <a:t>             }</a:t>
            </a:r>
            <a:endParaRPr lang="ko-KR" altLang="ko-KR" sz="1600" dirty="0" smtClean="0"/>
          </a:p>
          <a:p>
            <a:pPr marL="0" indent="0" latinLnBrk="0">
              <a:buNone/>
            </a:pPr>
            <a:r>
              <a:rPr lang="en-US" altLang="ko-KR" sz="1600" dirty="0" smtClean="0"/>
              <a:t> </a:t>
            </a:r>
            <a:endParaRPr lang="ko-KR" altLang="ko-KR" sz="1600" dirty="0" smtClean="0"/>
          </a:p>
          <a:p>
            <a:pPr marL="0" indent="0" latinLnBrk="0">
              <a:buNone/>
            </a:pPr>
            <a:r>
              <a:rPr lang="en-US" altLang="ko-KR" sz="1600" dirty="0" smtClean="0"/>
              <a:t>             </a:t>
            </a:r>
            <a:r>
              <a:rPr lang="en-US" altLang="ko-KR" sz="1600" b="1" dirty="0" smtClean="0"/>
              <a:t>for</a:t>
            </a:r>
            <a:r>
              <a:rPr lang="en-US" altLang="ko-KR" sz="1600" dirty="0" smtClean="0"/>
              <a:t> (</a:t>
            </a:r>
            <a:r>
              <a:rPr lang="en-US" altLang="ko-KR" sz="1600" b="1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= 0;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&lt; </a:t>
            </a:r>
            <a:r>
              <a:rPr lang="en-US" altLang="ko-KR" sz="1600" dirty="0" err="1" smtClean="0"/>
              <a:t>scores.length</a:t>
            </a:r>
            <a:r>
              <a:rPr lang="en-US" altLang="ko-KR" sz="1600" dirty="0" smtClean="0"/>
              <a:t>;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++)</a:t>
            </a:r>
            <a:endParaRPr lang="ko-KR" altLang="ko-KR" sz="1600" dirty="0" smtClean="0"/>
          </a:p>
          <a:p>
            <a:pPr marL="0" indent="0" latinLnBrk="0">
              <a:buNone/>
            </a:pPr>
            <a:r>
              <a:rPr lang="en-US" altLang="ko-KR" sz="1600" dirty="0" smtClean="0"/>
              <a:t>                    total += scores[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];</a:t>
            </a:r>
            <a:endParaRPr lang="ko-KR" altLang="ko-KR" sz="1600" dirty="0" smtClean="0"/>
          </a:p>
          <a:p>
            <a:pPr marL="0" indent="0" latinLnBrk="0">
              <a:buNone/>
            </a:pPr>
            <a:r>
              <a:rPr lang="en-US" altLang="ko-KR" sz="1600" smtClean="0"/>
              <a:t>              </a:t>
            </a:r>
            <a:r>
              <a:rPr lang="en-US" altLang="ko-KR" sz="1600" dirty="0" err="1" smtClean="0"/>
              <a:t>System.</a:t>
            </a:r>
            <a:r>
              <a:rPr lang="en-US" altLang="ko-KR" sz="1600" b="1" i="1" dirty="0" err="1" smtClean="0"/>
              <a:t>out</a:t>
            </a:r>
            <a:r>
              <a:rPr lang="en-US" altLang="ko-KR" sz="1600" dirty="0" err="1" smtClean="0"/>
              <a:t>.println</a:t>
            </a:r>
            <a:r>
              <a:rPr lang="en-US" altLang="ko-KR" sz="1600" dirty="0" smtClean="0"/>
              <a:t>("</a:t>
            </a:r>
            <a:r>
              <a:rPr lang="ko-KR" altLang="ko-KR" sz="1600" dirty="0" smtClean="0"/>
              <a:t>평균 성적은</a:t>
            </a:r>
            <a:r>
              <a:rPr lang="en-US" altLang="ko-KR" sz="1600" dirty="0" smtClean="0"/>
              <a:t>" + total / STUDENTS + "</a:t>
            </a:r>
            <a:r>
              <a:rPr lang="ko-KR" altLang="ko-KR" sz="1600" dirty="0" smtClean="0"/>
              <a:t>입니다</a:t>
            </a:r>
            <a:r>
              <a:rPr lang="en-US" altLang="ko-KR" sz="1600" dirty="0" smtClean="0"/>
              <a:t>");</a:t>
            </a:r>
            <a:endParaRPr lang="ko-KR" altLang="ko-KR" sz="1600" dirty="0" smtClean="0"/>
          </a:p>
          <a:p>
            <a:pPr marL="0" indent="0" latinLnBrk="0">
              <a:buNone/>
            </a:pPr>
            <a:r>
              <a:rPr lang="en-US" altLang="ko-KR" sz="1600" dirty="0" smtClean="0"/>
              <a:t>       }</a:t>
            </a:r>
            <a:endParaRPr lang="ko-KR" altLang="ko-KR" sz="1600" dirty="0" smtClean="0"/>
          </a:p>
          <a:p>
            <a:pPr marL="0" indent="0" latinLnBrk="1">
              <a:buNone/>
            </a:pPr>
            <a:r>
              <a:rPr lang="en-US" altLang="ko-KR" sz="1600" dirty="0" smtClean="0"/>
              <a:t>}</a:t>
            </a:r>
            <a:endParaRPr lang="ko-KR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515404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배열</a:t>
            </a:r>
            <a:endParaRPr lang="ko-KR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" t="-8985" r="-162" b="8985"/>
          <a:stretch/>
        </p:blipFill>
        <p:spPr bwMode="auto">
          <a:xfrm>
            <a:off x="827584" y="1517544"/>
            <a:ext cx="6227936" cy="4595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1901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배열의 인덱스 범위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String[] names = new String[3];</a:t>
            </a:r>
          </a:p>
          <a:p>
            <a:r>
              <a:rPr lang="ko-KR" altLang="en-US" smtClean="0"/>
              <a:t>배열의 크기는 </a:t>
            </a:r>
            <a:r>
              <a:rPr lang="en-US" altLang="ko-KR" smtClean="0"/>
              <a:t>names.length</a:t>
            </a:r>
          </a:p>
          <a:p>
            <a:r>
              <a:rPr lang="ko-KR" altLang="en-US" smtClean="0"/>
              <a:t>인덱스는 </a:t>
            </a:r>
            <a:r>
              <a:rPr lang="en-US" altLang="ko-KR" smtClean="0"/>
              <a:t>0</a:t>
            </a:r>
            <a:r>
              <a:rPr lang="ko-KR" altLang="en-US" smtClean="0"/>
              <a:t>부터 </a:t>
            </a:r>
            <a:r>
              <a:rPr lang="en-US" altLang="ko-KR" smtClean="0"/>
              <a:t>2</a:t>
            </a:r>
            <a:r>
              <a:rPr lang="ko-KR" altLang="en-US" smtClean="0"/>
              <a:t>까지</a:t>
            </a:r>
            <a:endParaRPr lang="en-US" altLang="ko-KR" smtClean="0"/>
          </a:p>
          <a:p>
            <a:r>
              <a:rPr lang="en-US" altLang="ko-KR" smtClean="0"/>
              <a:t>names[0] : </a:t>
            </a:r>
            <a:r>
              <a:rPr lang="ko-KR" altLang="en-US" smtClean="0"/>
              <a:t>첫 번째 자리</a:t>
            </a:r>
            <a:endParaRPr lang="en-US" altLang="ko-KR" smtClean="0"/>
          </a:p>
          <a:p>
            <a:r>
              <a:rPr lang="en-US" altLang="ko-KR" smtClean="0"/>
              <a:t>names[2] : </a:t>
            </a:r>
            <a:r>
              <a:rPr lang="ko-KR" altLang="en-US" smtClean="0"/>
              <a:t>마지막 번째 자리</a:t>
            </a:r>
            <a:endParaRPr lang="en-US" altLang="ko-KR" smtClean="0"/>
          </a:p>
          <a:p>
            <a:r>
              <a:rPr lang="en-US" altLang="ko-KR" smtClean="0"/>
              <a:t>names[3] : </a:t>
            </a:r>
            <a:r>
              <a:rPr lang="ko-KR" altLang="en-US" smtClean="0"/>
              <a:t>인덱스 범위를 벗어남</a:t>
            </a:r>
            <a:r>
              <a:rPr lang="en-US" altLang="ko-KR" smtClean="0"/>
              <a:t>=&gt; </a:t>
            </a:r>
            <a:r>
              <a:rPr lang="ko-KR" altLang="en-US" smtClean="0"/>
              <a:t>에러</a:t>
            </a:r>
            <a:r>
              <a:rPr lang="en-US" altLang="ko-KR" smtClean="0"/>
              <a:t>!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421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최소값 구하는 알고리즘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844824"/>
            <a:ext cx="8398502" cy="276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831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67544" y="692696"/>
            <a:ext cx="7595046" cy="59046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GetMin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endParaRPr lang="ko-KR" alt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[] = { 12, 3, 19, 6, 18, 8, 12, 4, 1, 19 };</a:t>
            </a:r>
          </a:p>
          <a:p>
            <a:pPr marL="0" indent="0">
              <a:buNone/>
            </a:pPr>
            <a:r>
              <a:rPr lang="en-US" altLang="ko-KR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minimum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ko-KR" alt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minimum</a:t>
            </a:r>
            <a:r>
              <a:rPr lang="en-US" altLang="ko-KR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8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[0];</a:t>
            </a:r>
          </a:p>
          <a:p>
            <a:pPr marL="0" indent="0">
              <a:buNone/>
            </a:pPr>
            <a:endParaRPr lang="ko-KR" alt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altLang="ko-KR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for</a:t>
            </a:r>
            <a:r>
              <a:rPr lang="nn-NO" altLang="ko-KR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nn-NO" altLang="ko-K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altLang="ko-K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nn-NO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altLang="ko-KR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altLang="ko-K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altLang="ko-KR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if</a:t>
            </a:r>
            <a:r>
              <a:rPr lang="en-US" altLang="ko-KR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] &lt; </a:t>
            </a:r>
            <a:r>
              <a:rPr lang="en-US" altLang="ko-K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minimum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	minimum</a:t>
            </a:r>
            <a:r>
              <a:rPr lang="en-US" altLang="ko-KR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8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altLang="ko-K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ko-KR" alt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8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최소값은 </a:t>
            </a:r>
            <a:r>
              <a:rPr lang="en-US" altLang="ko-KR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minimum</a:t>
            </a:r>
            <a:r>
              <a:rPr lang="en-US" altLang="ko-K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305088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특정한 값 검색 알고리즘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3436"/>
          <a:stretch/>
        </p:blipFill>
        <p:spPr>
          <a:xfrm>
            <a:off x="899592" y="1988840"/>
            <a:ext cx="7056784" cy="303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003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순차 알고리즘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852936"/>
            <a:ext cx="7884498" cy="210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863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51520" y="332656"/>
            <a:ext cx="8640960" cy="633670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ko-KR" alt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SeqSearch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 = { 0, 10, 20, 30, 40, 50, 60, 70, 80, 90, 100 };</a:t>
            </a:r>
          </a:p>
          <a:p>
            <a:pPr marL="0" indent="0">
              <a:buNone/>
            </a:pPr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-1;</a:t>
            </a:r>
          </a:p>
          <a:p>
            <a:pPr marL="0" indent="0">
              <a:buNone/>
            </a:pPr>
            <a:endParaRPr lang="ko-KR" alt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Scanner </a:t>
            </a:r>
            <a:r>
              <a:rPr lang="en-US" altLang="ko-KR" sz="1600" u="sng" dirty="0">
                <a:solidFill>
                  <a:srgbClr val="6A3E3E"/>
                </a:solidFill>
                <a:latin typeface="Consolas" panose="020B0609020204030204" pitchFamily="49" charset="0"/>
              </a:rPr>
              <a:t>scan</a:t>
            </a:r>
            <a:r>
              <a:rPr lang="en-US" altLang="ko-KR" sz="1600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altLang="ko-KR" sz="1600" b="1" i="1" u="sng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60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탐색할 값을 입력하시오</a:t>
            </a:r>
            <a:r>
              <a:rPr lang="en-US" altLang="ko-K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value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scan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ko-KR" alt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for</a:t>
            </a:r>
            <a:r>
              <a:rPr lang="nn-NO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altLang="ko-KR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if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	index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ko-KR" alt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&gt;= 0)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값은 </a:t>
            </a:r>
            <a:r>
              <a:rPr lang="en-US" altLang="ko-K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위치에 있습니다</a:t>
            </a:r>
            <a:r>
              <a:rPr lang="en-US" altLang="ko-K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4200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극장 예약 시스템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1841" r="44079"/>
          <a:stretch/>
        </p:blipFill>
        <p:spPr>
          <a:xfrm>
            <a:off x="1907704" y="2207104"/>
            <a:ext cx="3653206" cy="403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8637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79512" y="116632"/>
            <a:ext cx="8784976" cy="65973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ko-KR" alt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TheaterReserve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pPr marL="0" indent="0">
              <a:buNone/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final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size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10;</a:t>
            </a:r>
          </a:p>
          <a:p>
            <a:pPr marL="0" indent="0">
              <a:buNone/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seats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200" b="1">
                <a:solidFill>
                  <a:srgbClr val="6A3E3E"/>
                </a:solidFill>
                <a:latin typeface="Consolas" panose="020B0609020204030204" pitchFamily="49" charset="0"/>
              </a:rPr>
              <a:t>size</a:t>
            </a:r>
            <a:r>
              <a:rPr lang="en-US" altLang="ko-KR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ko-KR" alt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while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"----------------------------"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nn-NO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for</a:t>
            </a:r>
            <a:r>
              <a:rPr lang="nn-NO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size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+1 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"\n----------------------------"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nn-NO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for</a:t>
            </a:r>
            <a:r>
              <a:rPr lang="nn-NO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size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seats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200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"\</a:t>
            </a:r>
            <a:r>
              <a:rPr lang="en-US" altLang="ko-KR" sz="1200" b="1" i="1">
                <a:solidFill>
                  <a:srgbClr val="2A00FF"/>
                </a:solidFill>
                <a:latin typeface="Consolas" panose="020B0609020204030204" pitchFamily="49" charset="0"/>
              </a:rPr>
              <a:t>n-</a:t>
            </a:r>
            <a:r>
              <a:rPr lang="en-US" altLang="ko-KR" sz="1200" b="1" i="1" smtClean="0">
                <a:solidFill>
                  <a:srgbClr val="2A00FF"/>
                </a:solidFill>
                <a:latin typeface="Consolas" panose="020B0609020204030204" pitchFamily="49" charset="0"/>
              </a:rPr>
              <a:t>---------------------------"</a:t>
            </a:r>
            <a:r>
              <a:rPr lang="en-US" altLang="ko-KR" sz="1200" b="1" i="1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	System.</a:t>
            </a:r>
            <a:r>
              <a:rPr lang="en-US" altLang="ko-KR" sz="1200" b="1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>
                <a:solidFill>
                  <a:srgbClr val="000000"/>
                </a:solidFill>
                <a:latin typeface="Consolas" panose="020B0609020204030204" pitchFamily="49" charset="0"/>
              </a:rPr>
              <a:t>.print(</a:t>
            </a:r>
            <a:r>
              <a:rPr lang="en-US" altLang="ko-KR" sz="1200" b="1" i="1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>
                <a:solidFill>
                  <a:srgbClr val="2A00FF"/>
                </a:solidFill>
                <a:latin typeface="Consolas" panose="020B0609020204030204" pitchFamily="49" charset="0"/>
              </a:rPr>
              <a:t>원하시는 좌석번호를 입력하세요</a:t>
            </a:r>
            <a:r>
              <a:rPr lang="en-US" altLang="ko-KR" sz="1200" b="1" i="1">
                <a:solidFill>
                  <a:srgbClr val="2A00FF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200" b="1" i="1">
                <a:solidFill>
                  <a:srgbClr val="2A00FF"/>
                </a:solidFill>
                <a:latin typeface="Consolas" panose="020B0609020204030204" pitchFamily="49" charset="0"/>
              </a:rPr>
              <a:t>종료는 </a:t>
            </a:r>
            <a:r>
              <a:rPr lang="en-US" altLang="ko-KR" sz="1200" b="1" i="1">
                <a:solidFill>
                  <a:srgbClr val="2A00FF"/>
                </a:solidFill>
                <a:latin typeface="Consolas" panose="020B0609020204030204" pitchFamily="49" charset="0"/>
              </a:rPr>
              <a:t>-1): "</a:t>
            </a:r>
            <a:r>
              <a:rPr lang="en-US" altLang="ko-KR" sz="1200" b="1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	Scanner </a:t>
            </a:r>
            <a:r>
              <a:rPr lang="en-US" altLang="ko-KR" sz="1200" u="sng">
                <a:solidFill>
                  <a:srgbClr val="6A3E3E"/>
                </a:solidFill>
                <a:latin typeface="Consolas" panose="020B0609020204030204" pitchFamily="49" charset="0"/>
              </a:rPr>
              <a:t>scan</a:t>
            </a:r>
            <a:r>
              <a:rPr lang="en-US" altLang="ko-KR" sz="1200" u="sng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u="sng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u="sng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altLang="ko-KR" sz="1200" b="1" i="1" u="sng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200" b="1" i="1" u="sng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</a:rPr>
              <a:t>	int</a:t>
            </a:r>
            <a:r>
              <a:rPr lang="en-US" altLang="ko-KR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20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>
                <a:solidFill>
                  <a:srgbClr val="6A3E3E"/>
                </a:solidFill>
                <a:latin typeface="Consolas" panose="020B0609020204030204" pitchFamily="49" charset="0"/>
              </a:rPr>
              <a:t>scan</a:t>
            </a:r>
            <a:r>
              <a:rPr lang="en-US" altLang="ko-KR" sz="1200" b="1">
                <a:solidFill>
                  <a:srgbClr val="000000"/>
                </a:solidFill>
                <a:latin typeface="Consolas" panose="020B0609020204030204" pitchFamily="49" charset="0"/>
              </a:rPr>
              <a:t>.nextInt();</a:t>
            </a:r>
          </a:p>
          <a:p>
            <a:pPr marL="0" indent="0">
              <a:buNone/>
            </a:pP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altLang="ko-KR" sz="1200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200" b="1">
                <a:solidFill>
                  <a:srgbClr val="000000"/>
                </a:solidFill>
                <a:latin typeface="Consolas" panose="020B0609020204030204" pitchFamily="49" charset="0"/>
              </a:rPr>
              <a:t> == -1)</a:t>
            </a:r>
          </a:p>
          <a:p>
            <a:pPr marL="0" indent="0">
              <a:buNone/>
            </a:pP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</a:rPr>
              <a:t>		break</a:t>
            </a:r>
            <a:r>
              <a:rPr lang="en-US" altLang="ko-KR" sz="12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altLang="ko-KR" sz="1200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>
                <a:solidFill>
                  <a:srgbClr val="6A3E3E"/>
                </a:solidFill>
                <a:latin typeface="Consolas" panose="020B0609020204030204" pitchFamily="49" charset="0"/>
              </a:rPr>
              <a:t>seats</a:t>
            </a:r>
            <a:r>
              <a:rPr lang="en-US" altLang="ko-KR" sz="1200" b="1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200" b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200" b="1">
                <a:solidFill>
                  <a:srgbClr val="000000"/>
                </a:solidFill>
                <a:latin typeface="Consolas" panose="020B0609020204030204" pitchFamily="49" charset="0"/>
              </a:rPr>
              <a:t>-1] == 0) {</a:t>
            </a:r>
          </a:p>
          <a:p>
            <a:pPr marL="0" indent="0">
              <a:buNone/>
            </a:pP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</a:rPr>
              <a:t>		seats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-1] = 1;</a:t>
            </a:r>
          </a:p>
          <a:p>
            <a:pPr marL="0" indent="0">
              <a:buNone/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		System.</a:t>
            </a:r>
            <a:r>
              <a:rPr lang="en-US" altLang="ko-KR" sz="1200" b="1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sz="1200" b="1" i="1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>
                <a:solidFill>
                  <a:srgbClr val="2A00FF"/>
                </a:solidFill>
                <a:latin typeface="Consolas" panose="020B0609020204030204" pitchFamily="49" charset="0"/>
              </a:rPr>
              <a:t>예약되었습니다</a:t>
            </a:r>
            <a:r>
              <a:rPr lang="en-US" altLang="ko-KR" sz="1200" b="1" i="1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 b="1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</a:rPr>
              <a:t>	else</a:t>
            </a:r>
            <a:r>
              <a:rPr lang="en-US" altLang="ko-KR" sz="12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		System.</a:t>
            </a:r>
            <a:r>
              <a:rPr lang="en-US" altLang="ko-KR" sz="1200" b="1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sz="1200" b="1" i="1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>
                <a:solidFill>
                  <a:srgbClr val="2A00FF"/>
                </a:solidFill>
                <a:latin typeface="Consolas" panose="020B0609020204030204" pitchFamily="49" charset="0"/>
              </a:rPr>
              <a:t>이미 예약된 자리입니다</a:t>
            </a:r>
            <a:r>
              <a:rPr lang="en-US" altLang="ko-KR" sz="1200" b="1" i="1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 b="1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altLang="ko-KR" sz="12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ko-KR" alt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5821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배열 출력을 간단히</a:t>
            </a:r>
            <a:r>
              <a:rPr lang="en-US" altLang="ko-KR" smtClean="0"/>
              <a:t>!</a:t>
            </a:r>
            <a:br>
              <a:rPr lang="en-US" altLang="ko-KR" smtClean="0"/>
            </a:br>
            <a:r>
              <a:rPr lang="en-US" altLang="ko-KR" smtClean="0"/>
              <a:t>For EACH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2786"/>
          <a:stretch/>
        </p:blipFill>
        <p:spPr>
          <a:xfrm>
            <a:off x="683568" y="1916831"/>
            <a:ext cx="7430774" cy="372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4236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배열의</a:t>
            </a:r>
            <a:r>
              <a:rPr lang="en-US" altLang="ko-KR" smtClean="0"/>
              <a:t> </a:t>
            </a:r>
            <a:r>
              <a:rPr lang="ko-KR" altLang="en-US" smtClean="0"/>
              <a:t>복사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주소값만 복사</a:t>
            </a:r>
            <a:r>
              <a:rPr lang="en-US" altLang="ko-KR" smtClean="0"/>
              <a:t>(</a:t>
            </a:r>
            <a:r>
              <a:rPr lang="ko-KR" altLang="en-US" smtClean="0"/>
              <a:t>얕은 복사</a:t>
            </a:r>
            <a:r>
              <a:rPr lang="en-US" altLang="ko-KR" smtClean="0"/>
              <a:t>)</a:t>
            </a:r>
          </a:p>
          <a:p>
            <a:pPr lvl="1"/>
            <a:r>
              <a:rPr lang="en-US" altLang="ko-KR" smtClean="0"/>
              <a:t>String names = new String[10];</a:t>
            </a:r>
          </a:p>
          <a:p>
            <a:pPr lvl="1"/>
            <a:r>
              <a:rPr lang="en-US" altLang="ko-KR" smtClean="0"/>
              <a:t>String result = names;</a:t>
            </a:r>
          </a:p>
          <a:p>
            <a:pPr lvl="1"/>
            <a:r>
              <a:rPr lang="en-US" altLang="ko-KR" smtClean="0"/>
              <a:t>names[0] = 90; //</a:t>
            </a:r>
            <a:r>
              <a:rPr lang="ko-KR" altLang="en-US" smtClean="0"/>
              <a:t>변경</a:t>
            </a:r>
            <a:endParaRPr lang="en-US" altLang="ko-KR" smtClean="0"/>
          </a:p>
          <a:p>
            <a:pPr lvl="1"/>
            <a:r>
              <a:rPr lang="en-US" altLang="ko-KR" smtClean="0"/>
              <a:t>names</a:t>
            </a:r>
            <a:r>
              <a:rPr lang="ko-KR" altLang="en-US" smtClean="0"/>
              <a:t>와 </a:t>
            </a:r>
            <a:r>
              <a:rPr lang="en-US" altLang="ko-KR" smtClean="0"/>
              <a:t>result</a:t>
            </a:r>
            <a:r>
              <a:rPr lang="ko-KR" altLang="en-US" smtClean="0"/>
              <a:t>를 프린트하여 비교</a:t>
            </a:r>
            <a:r>
              <a:rPr lang="en-US" altLang="ko-KR" smtClean="0"/>
              <a:t>!</a:t>
            </a:r>
          </a:p>
          <a:p>
            <a:pPr lvl="1"/>
            <a:endParaRPr lang="en-US" altLang="ko-KR" smtClean="0"/>
          </a:p>
          <a:p>
            <a:r>
              <a:rPr lang="ko-KR" altLang="en-US" smtClean="0"/>
              <a:t>배열의 내용을 복사</a:t>
            </a:r>
            <a:r>
              <a:rPr lang="en-US" altLang="ko-KR" smtClean="0"/>
              <a:t>(</a:t>
            </a:r>
            <a:r>
              <a:rPr lang="ko-KR" altLang="en-US" smtClean="0"/>
              <a:t>깊은 복사</a:t>
            </a:r>
            <a:r>
              <a:rPr lang="en-US" altLang="ko-KR" smtClean="0"/>
              <a:t>)</a:t>
            </a:r>
          </a:p>
          <a:p>
            <a:pPr lvl="1"/>
            <a:r>
              <a:rPr lang="en-US" altLang="ko-KR" smtClean="0"/>
              <a:t>String names = new String[10];</a:t>
            </a:r>
          </a:p>
          <a:p>
            <a:pPr lvl="1"/>
            <a:r>
              <a:rPr lang="en-US" altLang="ko-KR" smtClean="0"/>
              <a:t>String result2 = names.clone();</a:t>
            </a:r>
          </a:p>
          <a:p>
            <a:pPr lvl="1"/>
            <a:r>
              <a:rPr lang="en-US" altLang="ko-KR"/>
              <a:t>names[0] = 90; //</a:t>
            </a:r>
            <a:r>
              <a:rPr lang="ko-KR" altLang="en-US"/>
              <a:t>변경</a:t>
            </a:r>
            <a:endParaRPr lang="en-US" altLang="ko-KR"/>
          </a:p>
          <a:p>
            <a:pPr lvl="1"/>
            <a:r>
              <a:rPr lang="en-US" altLang="ko-KR"/>
              <a:t>names</a:t>
            </a:r>
            <a:r>
              <a:rPr lang="ko-KR" altLang="en-US"/>
              <a:t>와 </a:t>
            </a:r>
            <a:r>
              <a:rPr lang="en-US" altLang="ko-KR"/>
              <a:t>result</a:t>
            </a:r>
            <a:r>
              <a:rPr lang="ko-KR" altLang="en-US"/>
              <a:t>를 프린트하여 비교</a:t>
            </a:r>
            <a:r>
              <a:rPr lang="en-US" altLang="ko-KR"/>
              <a:t>!</a:t>
            </a:r>
          </a:p>
          <a:p>
            <a:pPr lvl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292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7" y="1196752"/>
            <a:ext cx="5568289" cy="153756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087" y="3455411"/>
            <a:ext cx="7236900" cy="248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7382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Main </a:t>
            </a:r>
            <a:r>
              <a:rPr lang="ko-KR" altLang="en-US" smtClean="0"/>
              <a:t>에도 입력값이 배열</a:t>
            </a:r>
            <a:r>
              <a:rPr lang="en-US" altLang="ko-KR" smtClean="0"/>
              <a:t>!</a:t>
            </a:r>
            <a:br>
              <a:rPr lang="en-US" altLang="ko-KR" smtClean="0"/>
            </a:br>
            <a:r>
              <a:rPr lang="en-US" altLang="ko-KR" smtClean="0"/>
              <a:t>Apple, banana</a:t>
            </a:r>
            <a:r>
              <a:rPr lang="ko-KR" altLang="en-US" smtClean="0"/>
              <a:t>문제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132856"/>
            <a:ext cx="7839875" cy="285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390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AutoShape 2" descr="data:image/png;base64,iVBORw0KGgoAAAANSUhEUgAABOMAAAL6CAYAAAB0EZK0AAAAAXNSR0IArs4c6QAAAARnQU1BAACxjwv8YQUAAAAJcEhZcwAADsMAAA7DAcdvqGQAAOzESURBVHhe7N07chs9l4BheNZClcuBF0DNCqhS4EihQiqVAoeKHDqQJhRDhY4cuMQdiAtw4PqK3Ium0VcAjb53o4Hm+0yhxr/tj6b6ChwcHHz6iAgAAAAAAAAAk/uf9P8DAAAAAAAAmBjBOAAAAAAAAMARgnEAAAAAAACAIwTjAAAAAAAAAEcIxgEAAAAAAACOBBCMO4nny0/i0ye93e3TP/bJ6VlcGt8zbl5+2YlVHAuvD8X+rvR9P10+R1cgQnJ6viyfx6id420IAAAAAPBPAMG4lbh//xAfH0fxtE5/K7K7ygbZl+LZl2jJ6l68f8jv+iHetunvSburPCBw6c2XnVh+LKrOm4fBkc1LfO6O6hc+PIiL9Pt6+Z0nsxd3ys8d0s++un+Pz+PH8UkoZ9LPZwYAAAAA4OwEtEw1DcoZA2whDuLfMf3lWLKsrgHRh82LDES9CTUmJx1G/7K+y4Kp5WOx++1ndCcP5mgR1YSv39ma1TeoXYld+tEZGcwKKpicB4TNa2+CZwYAAAAAAC35EYyzBhIqsleiAfarmrkk1uLLRfrLsayuxY38J9KMtv4BiI14MYKH69G/bCgCPBYyUy6U75xm9dmCnuunY/pnHZv5s0ef836/Sv/XzCzLoKvv0434PvUzAwAAAACAlvwIxmWBBG3wfxAPFzVBOWfW4ubakwAE0GgjXoyA3FjZmF8/e3QfpFlv6pLiw8NFi8AcAAAAAADz8muZajzA1muMOaNl512Ih0P6+94EBQHHjv+iqz/jZzZZtqRYq/MXOfz6w8YbAAAAAAAvuQnGVeysac9eWYnreI2oG/u79PtcpRWytm/6Ur2oJaXDsqDcwrJuRq81difOZo8Db12IL2PfQusb4XOC6Or+dZ4gPgAAAAAAHbkJxlXsrJktK5tnl8Zkt8gsBifEVrzJ7/iySf93wdyMQV0O19guHpTsIg/ltcb0HWDb1hnT9zhYi6fjiygfwZGNHEBc3g6pK/H5a/rLsXz9HH0qAAAAAAAYqn8wriLbLW6XzxVLxJKdNc0AjvvlbyfxfKnuFikDcU1BpHItriSLTvm99ZM4mgErowi+z5KgY9JaFeqProEfypab66dX4aS+fxZAtOx2mpBBweJn0ZplUwJL/HVZ/v7Xa8nm6b+/6a+i48SOBwAAAAAAjKJ/MC7PdjODa5HDg/hZk210Mfoaum5Oz7dKTTgZU2ubzWXsyrj7IZ5PMkiXBnre788oe+gknm+VrL/1k3h1vdOmktWnt/fWQUGvNiUY0bj32PibmJyeL+2B/LZteemMAAAAAIAzMcoy1TijqjJLyTcn8eeXunB0K751yIxaXd8omVUH8VAXdVyw/Z26ycVaPL0GEojUNiXodu7PzfFfdqS+irFjllUbLyRZqmZw1fx70fX2nRMHAAAAAAiTm5pxPlt/EZ0W4K0+i7HLcQVnf6fU2pOZhe0z0bzS9dwHZKUWjTv8E8f0l+3IZdxqPcWduJpoY44sKFc0W5aqEUDfPoZ5vQEAAAAAECEYh25krUAlEpfVXMt3pa1rnm1msb65Xu6y4osvSganDKZZzkdlU7MeMzvxe64k0P1PPQuTrDgAAAAAQMDOMBhn7DTZNWvo9J8oytrL5KozKmwvA3FKQE0G4rKNHvLNH/LlypZNFDzYzELdlGCp9eLKaja06NDm2ejiJJ7VXULIigMAAAAABG6yYNzuypZxk7SLctqNU5vvalBoJ348t99r8vTnl5LdNX5he28ZgThZ2+vRFhXJN1XwfenqwuvFra7FTXaRBxzA0jdbISsOAAAAABC+yYJx27dyZk3WykXbHVvdi1flOxwefrarh3V6FrdaIPEgHi7sAce8ebY0s5dSIE6SSx8vRYc4phfyTQkWXC8usRL37+k9N09K23DG/bZ+eiUrDgAAAAAQvLOtGScLxxcbwLYpUL8Xd2pAavuWBhePQo0tloKQHizNHGR/pwQUi+WOSUA1CUZeOozInZ4v7UHPpvMnf47o7+Xl7g4P4kL+d3dzFUJDvZN4vlXut3V0vT1cGOdcbbY6dwAAAAAA+OesN3CI65zlEbm0yL0lOJNsTnAV/Y1EHHDLs42UDKSohZqEZBMHvvLo1Va8KUtPZTAzy3A8ZEESB4GtePdNa4CzYZMCY9OJPFga3Anbizv588wcRKzcsOPyWYwRmi0tT319F+/xOXuLrsTU+kkcs/NoBMUBAAAAAPBVAMG48lLQUWvO5TXO0kH+7kr7t2RL4jhFVtiSAm5VZLAlP85xFuCLMH9sNSAXk8euQzCm9wYKq/skMFMKysmAYRacqW7ZphNh2ogXGUC2XKcumxLb1B0exO3QTMn9nXGPR8+A2+y6in7+7Fy+3y93N1wAAAAAwGLNEoxbaduZNinvBDlNzTllkG9tPTckWH0WxU9bsemBV5LMKy0AWRN9LAXkxgjGtLW6F495mtQZyQPIH8pSa1X5nrE24z+uq/PYpQ0KdsrlxEqkb/uWZrzJZcUsKQYAAAAALMBZL1N1Qw3ylbPLfJLUY0uX48bZcO0CkHr9PSEOv/60yI5biy/L3kHBiXiptRIIS5rvO9lWkBuF5IG4JKD4slmJ+9c0A1JmAxKQAwAAAAAEbrxg3MWXZMCMAJ3E82W2LDVd6tlxLa4MCtmztBRqluD6RlyHGDDCNLQde2UgTgkoqhmQHZdCAwAAAADgGzLjStIC+ZO1S+Fw89FGSTac3IkyW9rYP3svz9J6FeI2+3m1wMmF+JJGbLeP49T7usg+cBLGDrqYhhqIizdlKGf2bV6UjRtcLoUGAAAAAGBkkwXjdldqAMpoWvX3r6JvHf9pZMtKK3Zn1HZwbNGMTQbWT69+LCGUAZDoXMhsuGR30RGXNq6uxU32Qx9+iT953KTYedbnTTCKnUKLHXQxEVkjLgvEyaXRlZsybMR35YY8PPwULFgFAAAAAIRoomBcw66W6nrG7TdP66gVgSOtDdzBsfcOomM7/hOHNLA4xu6iSYZdFsSSmXbpH8idMOPdcP3KCNQly3Sz75/HimVwqLRjK8YSXzPpwY43j2iI0K7uX5UA+U78IDsOAAAAABCgaYJxTQG2vL7cVrz5nCI1uq345suPK3fkHBhYlLIgXFJvLmJmDubBrCwod+dFRlOR/SabGjxUdiIN5trUg4lma7fngdsNNeTxj6+Z9Hppd6iVzRwih3/H9FcAAAAAAIRjvGBcXpy/RYBtdS/e42CN37uLjs7bLMB+ZCAuD8JF4uwmM8AXn2t1ye9OXLnMkkuX45oBKm2ldCT+7vE1GeJOpFkWp1JXTbH74dOGB0lNRnn8rddLE3k9xZm1a/H0/ayeHgAAAACAhRgxMy6rtTZ2gM23mnL9rV2mHk1tf6cF4mTdueoYrAwWqYGig3i4nSJAJAN9RuCtcgMGfSn1MhI0s3vQHpSr5WJ32zgwKuvwJce+9zGXWZ1BBk0BAAAAAJhwA4cw1S/369WUYNDh4SL+vXbLBv22/62mlm3FY2NkRC/AL3fE/DnCcVjdP7YOPCUbVWQBuCVnZRa71rb29XO3DLU+zjUjFgAAAAAABcE4jbJpg61wf9edVCta+FlYe6HF4tZfRJucv9X1jXZM//43Rm7cRryoG4IoiqWnSRtjo4pFyWs3LnDJp4vgIgAAAAAAPfgfjGsZ6BmdzOIxAnLrm2sG+DY9Ax+jFeCPly3qgTfZlrH0dEJ5ptrylnwuakk4AAAAAGBR/A/GNQZ6llNTLhzGMsi///Wq/0bABFP5ykMBAAAAAOAp74Nx22+kN/lnJa5vlGjc4Zf40yYad/ynbKawFjeT7xgwPoI8vlqJz8l2zpGt4LEBAAAAAPCVl8G4vLbY+kk0lrKachnr6rPIx/fQ6BsnHMRD424MJ/H8Qyk0t31kN8zJ9AyWKk7Pl+XNSPJ2J3zcg2Tzki1RbtoggmxaAAAAAMB8/MyMy2pZvd831yJzWKi9X42zvbizBjSidvnca3mnHzbiRa2pt7sSl8/VP83+7kI85GlxW/EWZEG3tQhlZe3q/l185BtbHMTDheX6q2kXxcmy2InfIe8IvP3Gbq4AAAAAgNn4XzPOYlWsR5t4GetGvHy8FRlguytr4KK+XQl141HN4Z8YaQuDecRB0+L4HB4uop/XzJpKgpFX2UGId6Rtylzy1PpGBLWytmJjizFaaLFUd88MAAAAAADqBRmMExdf2i9jHUwG5OwBieEt0KCUJjs+R/EUn5SduLIGI7fiTf69NtmOPlGWKm8fA/vuKGTPjOg6JBYHAAAAAJjTpw8ZFQIAAAAAAAAwuTAz4wAAAAAAAIAAEYwDAAAAAAAAHCEYBwAAAAAAADhCMA4AAAAAAABwhGAcAAAAAAAA4AjBOAAAAAAAAMARgnEAAAAAAACAIwTjAAAAAAAAAEcIxgEAAAAAAACOEIwDAAAAAAAAHCEYBwAAAAAAADhCMA4AAAAAAABwhGAcAAAAAAAA4AjBOAAAAAAAAMARgnEAAAAAAACAIwTjAAAAAAAAAEcIxgEAAAAAAACOEIwDAAAAAAAAHCEYBwAAAAAAADhCMA4AAAAAAABwhGAcAAAAAAAA4AjBOAAAAAAAAMARgnEAAAAAAACAIwTjAAAAAAAAAEcIxgEAAAAAAACO9AvG7e/Ep0+fBrX//b9T+mEKPjfB5yb43ASfm5jqcwEAAAAAcIjMOAAAAAAAAMARgnEAAAAAAACAIwTjAAAAAAAAAEc+fUTSXwMAAAAAAACYEJlxAAAAAAAAgCME4wAAAAAAAABHCMYBAAAAAAAAjvQLxu3vxKdPnwa1//2/U/phCj43wecm+NwEn5uY6nMBAAAAAHCIzDgAAAAAAADAEYJxAAAAAAAAgCME4wAAAAAAAABHPn1E0l8DAAAAAAAAmBCZcQAAAAAAAIAjBOMAAAAAAAAARwjGAQAAAAAAAI4QjAMAAAAAAAAcIRgHAAAAAAAAOEIwDgAAAAAAAHCEYBwAAAAAAADgCME4AAAAAAAAwBGCcQAAAAAAAIAjBOMAAAAAAAAARwjGAQAAAAAAAI4QjAMAAAAAAAAcIRgHAAAAAAAAOEIwDgAAAAAAAHCEYBwAAAAAAADgCME4AAAAAAAAwBGCcQAAAAAAAIAjBOMAAAAAAAAARwjGAQBGc3q+FJ8+fUrbpXg+pX+ACifxfJkdr6Ld7dM/9snpWVwa3zNuXn7ZTEDHFxZ7cWecu0+Xz9FZBQAACBvBOADAaFb3r+Jpnf4PcRD/jukvUWEl7t8/xMfHUTluQuyusuCDRwHN1b14/5Df9UO8bdPfk3ZXeaDk0rvoa3Z89e9cHF8fv/NULIGtqPkdmNyIl/iaU+6Pw4O4yL8/AX8AABAmgnEAgIHUQf6FeDikvx3Jgh5kIjVJg0bHJ6HE5CITBDSzDLcBJ2XzIgMkb0KNyUkHj6Ovld/5158zybTKAlsf4qhEfr0M/JZU3x8PP3m4AACA8BCMAwD0s79LB/FXYhf/xla8pYP9vKXpSPmA/xyjcvlxUltF4GN1L17VFDmxFl8u0l+OZXUtbuQ/kWa09c8M24gXIziyHv3LtqMvj87anShfbTIgZQTkvn4Wq/SX52J1/x7fn1qGYwiZrDI705NrDgAAYAiCcQCAzuLgx1USgpMBo6ejDL69iE36O7nNiz7ojwNAtiDJgqXHQM/qOYiHi5qgnDNrcXMdfigqCy5lwd/ETlylgTkyM+0237RoHAAAABwhGAcA6EQG4i6Utajbt3dx3xDPkUsEizjJTlydYxH2uOaaXhvOGS07T11K7EtQcCRm8Dc49rpuSQs3iL2/S38GoqIAAAAxgnEAgA724qdaFG77Jl5K6XB2m+9KZtjhQdwuIvoTqdhl1L78cyWu4zWibuRBkCyLMTpfcQaZ0pLAVRaUW8aGBuFmfBV13coBRZnpF2bQNL/306XRxOQAAMC5Gz0Yl3f8lXY+O5UVxj8ONbPl3vVq62b2hw4kwjgOtvOvt6EZDiFdD7q6Y9P9q/t9HOx1rNq0rveJw+Ow/53Wh0t0qteU1SpLLaZwfr7LqJ71dni4iM/BPJdick3kK4mzen6WyKm5sUH2vVu1iwehhGYxouS8mJmUX8Xn4FcVb8W3lgF8AACApRotGJcNsIuO/3ka/TjkGRdZgXSLdKZ59uBDqZi7Tc8lUYEchyz40nz+s1pGyzwOlaLv/6Px2LQQ+nEYiwfH4Wv4kQG7/NhaWuUS22THRz2jaYINGBqdxPOlek3IQJylnp/GsrFBnEWn/N76SRzTrK28lXa3HJmx+cWSb2e7lfj8Nf1lS82TQUqbrNMmr0Hl39GCtsn77xwnagEAADKDg3EE4RKTHAc5COmSdSAH3bPUYUo73Z1+eBmUaxmICuY49JEEJ1sNMIM/DtF1cjtCFs2ir4cOPDkOf/9b3JFN5NluluWChwfxs+aevfgyaXiq0en5VqkJJ2NqTYG4zEZ8V9Owdj+iZ3SxbPLj/d79rqOb71pm2GKvtxElGXVRyy9cyy7HWSuvhR0mD2JndQkt/3YawM0zMJf4fAYAAGjQOxhHEC4x2XGQA+0+HxoNEi8cpw6YA7/2DuLhtqETHtBxGGJ31bBsdQnHYf+z53WiOJProdGcx2HzTcue6rTU9PRH/FKugfXNtfvgTg9xcGPsoMVkTuKPepCjs9VlSeDq+kbJdIue0XVRx8moy67VzSbkJSwDOEPLHZyJbBffxqzIccSZ4coEwfat4t9OA93HLMoqn0vRuV7SIxoAAKBJr2CcDED1GQcuzXTHIRqIWD/YnGE2lhRldldOO7Wr+/fSQHX9dFS+Z813jTrh1WO9sI6DKhmE2FrVToo78XuBx6FwEs+D16cu4ThYskSsrW530rmPw0a8qPd77T2sMjMjt+KxaQtWDLf+Ijqtkl19Fh1XRY7HXHZdWhabXdM9yx1gOvs7ZYfltXg6fjRu7CL7DnlALrK74nwCAIDz0SsYp+2Ip5ABGLVjtXRTHYfT849y/ad4UGLOMMvlQ/bgzq46sjONzUv8M2dBuPfSINtSjyhV9V1DPA5xYDL6+asHIbaaUomq5VdBXg8GW/bkdmsNFVVawnEYgxfHIb3fM7ur5qyW/Z2a4SQH6+b3xVmT2Z5mVlVpWay8ptXnZ4dl/piODKKqEwTbx5rJBN3q/lV5RrXIlgcAAFiIfstUjR3xkiLPtgDMwk1yHMwlRlI0cH2tqtWzEvevlqBgXOsn/bUjMhBV/7Mb9Ygyf/+zdL7DPQ5ttK8ptYTjsBc/S5G4N/HyLf11K8u+Htrz5zjEgWeleL8MyFl3CZZBFnUpfxw4rMv8wzBGwf/DP3FMf9nK6T/xN/2l1Gm33L6MYI6c1KnLqtq86EHmxmX+gZu7BmGT059fSsZr9Dz63iXMvhLX2hbLbTNtAQAAwtazZlw0wHvc5sGnj6a1CIs1wXEwairFmmaZV/dCfg3dQfzrNAJzY9V2W7iFHwcb666UCzgO+ztzp8+teOt6r5zh9WDl23GIPjvZ5CALjmS7BCstC7Jkz8k5NgGYQBJ8tLdiud489KztnfjRIfJqBlZurqc/W/ufXZcvp+/eXN0yf6jiOreVqYR9dv41JgjWN6LrJaPXKWSTDgAAcB56b+AQFwY+2yCcYuTjoA+EEtum6tv7O2vtupCX5C37OFgyxSoGQcEfh9OzMEvFrZ++d16eyH2R8Pc4rOLl13Gwraot7H1RXRdSKUw/l9W9eFW+w+HhZ7vMseh+vdWeTVlttprWZUdfq5P4T0/Fa1fj7uKLFsAJ+b6eUrbJVNbks6DxmdHJUfwbdgFE16tepzDfZbWqDb7mAAAA5tc/GIdJHEu92rqZ6pN4vow6praRtmRd/jmvkzbqSn39XMqUWexx2Msle2ammAxQvVqzm8I+DmbB/sj6Sbw2Zr2ULf2+aIvjgLbkMuKitprMWGxayrkXd2qQI8tkNOoOloKQylLlfoxgjuV9YGVuNLG70gM2Vdf9YqX3u3oMohYfhvxcJq06Lv5V2BK0Z2V897gNvuYAAADmRzDOK0aGQMzeOT49X0YdbbUgeghs9a5ss/QLOA75roBGswwQZX0ke629wI/D/md504bHPksUl3RfWJZxxq3NLoILfz7EgWrbsZGNXRb72Lx8KDtdp9eeZYlikj1VTBLEAbc8YqNnPY6f4HghtJJobYPEZm27dPOgvNl2yQmUvoyz6hmi3O9xXUblWLQ9adtvPTZVMc5fH8a51AK+C8uoBQAAyBCMC00a5GlVk6hr4e6pWYIzUbdb9FoxE/JxyKQz/oM2/PD2OOzFnRl4jH7eycZVwV8PxXLAyyFRpwHHwVzO5rzVZjJFx2exVd3LS0Fbnb+2ZCmFOLCR7mZtZpBFLTn0a/F0TAIgbuMfZgH/X+JPm1vg+E/JunVT2242sjZjZTZYcd7y1qUuo7Lct9/y1Z7nT6Evv+/ZJwAAAAgMwTivWGqvKPVz4sFyRa2U7Zu+lMg/luBMxF4/bMnHQZEPiquyfsI9DqfnH3mWTaLrDnuqM7keUnG9pMtnS3bQtMchzqJKB/NVNc/q6qRN3gLKkGm9UU2sHEyZpubcRrwo/0a59dzhVlsu2mbzhbLV/atyfbYJvJ7Es1qMsmkTkyXIN0upOG9GZmnlHg0m5XP73mKr+8ck0BvrGjjXM+b71BQFAAAIEcG4EKSdbGviSLocxe9xqqxlU66TJr97p/phwR+HKklmTOuMKN+Pw8ksAi+/lr0m3iCLvR4ihwdxO+P1IOuNlQf9AR9PTEgN8r30DKTIpbBp5p60u6oNJu3v1CXYPXZnXqI8A/IjrhVYt9vvp8b6gV1F14C6LLjh/KlOz7fauewTzAUAAAgRwTivWGqvRIPyC/soO8mm6LIcZSb6wCkTff/Xqu++gONQmcWQDJRsDg+3RoZcmMdh/9PIzuoadC0J93qoCmoVrTpjrbwD5jKfD8Ewdu/E2GRQr7gf4mCSmSGaLsMuLvmteOsdAFwuNcvV3iY4ZjIYqLzc5PlrCsjJ2pbFkmz5zOJcAgCA80EwLkRxrTFzSVH9Era5yKVz5ViB7HT3XBKlCug4qJKBkpIFkutZF8un47C/K53vfps29BDk9ZAWx7dGaHfid5/0lUDvC7iyF3elTKkx25DNNrLNItKgnAw2q5+dLcNOMz4nCSqhvzg7zwio2rLwzNqW8fkcoU8AAAAQEIJxXlmJ+lJDMgsgGoDYluQYu5HFvn6eNStGznrbkna2b02d7mUdBztjWU9G20kwtONg1HGStmNs2nAG10M0iLVfDmpU4xzui3DULgPUHnz2HW/nky0rrcjKzANdLZuxscA4S9L1HVxLjYzPUSS7Lluu36i1rjlXUpy7pPahZffXLKgaTxxwPgEAwHkiGOeZi9I6tMT66Rh1WmuyALSd5RLrL/PlvejLTwqyAHyb4MxSjkOtzTdRir8YO1wGdRxsu+Vadm7MmyVSqwc4igybc7geqn5G1WzHIc1k0c7faG1IJtVc0sBnVVMjq9tv1edlVhUBr4GBka9+RR6XIa0LOXar27V398O2iUw3jcv0h8/UAAAABCuQYJyxrMa60+AyWHfha1Fza/+7HNiYa1A0NBAnLeE4NLJlKxlLB8/iOLTAcUjMdhyUGojmTp/dd1jVl2hPsrnH1JoCbHl9ua04r80FtuIb8ZXxKZszmJmI0R2U1IfU7rGsqfdaQwDZbGSrAQAATCqAYJwMxBk7ccZ1ZMbeDcwT1mypX+JPXfTx9CzM1YGdBkVG1kvrXT1t9neDA3Gx0I9DG5ZsJWEuHTyH49DG4o/DSfz5Vb5vSgGzOY6Dwcx26Rxr0oLQa3FzHciQf/VZJKHQFgG2PHhZk624RN5mAa6FrwnSnZU2B6or+6Bu+vJXaKveAQAAMCvvg3H7OyMQl9uJH+GtbWphI76VR9vi4bYqG/Aknm+N3Ssj66fv7QZFMuCQ1W9JHR4uxKc+BWPkUhrL0sPOgbhYwMehlb24sxyr8tLBpR+HtpZ9HE7Pt5Ydh20BM8fHYWrrGxFKLE4e+6TW2tgBNt9qyvXnbUmAc5Mva1V3Mo+eExfJxMLsj3MAAAD4How7if9K6/gKh39qda3l2Hw3l6FErNmAMmtQ7WxntuKx5bqv059fpYF6bPejWx0nGbwYLRCXCO44pAOgpgwqucPsJzPbM2b/vsEcB3UpVZtm2bFAX/KoZ3yEd1/I7xGd67qRr7xvor9jyyatCpi5PA6TUDJC1zfXLIVz6iSeL5OAzGhNCVrHAevo9wj2zCQLwmXv4myDhLRlj9ysNifnCQAAYEZRB62Ht4+oT/ch//P+bf3xdEw/rtLx42lt+2/TFo3c5zXdcTg+rS1/t13rcljq/p118wlKHJ8+1pb/vlNbP0Vnuyyo4/C2tf73bVvd9w3qOLRlOV5N3zWs4zDg+VBxP2RcHYfcGPd4ZWvzLlgW/fxtoytFp//5RMfHdk4brrugaM8X8xgb92avm8Iv5jOh8kcynrtB/ujGtTv6uwkAAMABzzPjVsJWrzyz5CUxsi6TJXGoUdQp7ZSJZi0In2qbeViZRTSCkI7DENGAqPb7nstxaHIWx2H9JI4NxdNdHYdczQYO8fdVsm+6t7qaV2fA2LTFGXlOjc0AFpupONcxdmYvfqopsNE9+b3qPt98F+otvLsyM2oBAADggvc14zYv+s57hZmXWjmwebEMfCslO6q9dz0mm5cO/8Y8Fn0c0kBGmwAJ10Niucch3RWx5S6GTo6Dxer+VRvMYyBz05aS5dSUm03DMQ5+Ym//Wyt7UB9UXYnrG/UGDn9jh5B3yAYAAOcrgN1UZdFsIyAXBzDOY5c6mQEjs0eqB93pAH5AdknfLBuXgjgOac205s/Yirc4I6h94CXD9ZAI4zikBf8bPkRmq8XXQo/v6uI4YFrbvtvaot7Fl+jql6J7oDJNbCHynxUAAACh6BmMy3aVG9K6DA6Nf69jAGM67o5DNuju+9832ZS3aGydLVD93Tq0lufU5+OQkRlL9u+YteGB5BCOQ6M0eKm2rksogzgOlp9TbeNkq017HDCu1fVNEjypW06YmXKJ5eqzqKkEEbZ8aXXzPRB8ZtXqWqjJbodffyp2V5ZO4s8vtbBE6JmXaxF6YiMAADhPAWTGYR5rcXPNKJ7jkOE4JDgO0ci/tpZns7odPS+77eIcqixQ1GYSonEZ63j61UNMdw22tcvnmqCQL5YQzFmJ+3dlBcHhQfysKgS3/6ntsLx9C32VAcu4AQBAmAjGIRINjn+oFWci28czzKjhOCQ4DgmOQ5XNy7GoGxcN/C9sgZjKdqEFA1CmbiAy7TJWowzE7spyvpralVavTHP4J+bf9qXJUoI5SaZ+tip+dxWdmzs9Ire/i37vqjhbTRsHeUvN6Nx+CzyYCAAAztWnD7mWCedrf6d1zhOyptl51OTLcRwSHIcExwFzOj2Ly4sHcZD1Ub0py7AkMjszCQoHG5CqVfx8NrJO5RjL4+eT/Xw8kwEAQLgIxp2d+k76+QQcOA4JjkOC4wAAAAAAcINlqihs38QYmwsEj+OQ4DgkOA4AAAAAgBERjDt7a/F0THdeXN5anQ44DgmOQ4LjAAAAAACYBstUAQAAAAAAAEfIjAMAAAAAAAAcIRgHAAAAAAAAOEIwDgAAAAAAAHCEYBwAAAAAAADgCME4AAAAAAAAwBGCcQAAAAAAAIAjBOO8txd3nz6JT1q7FM+n9I+9ZPvOn8TdPv1jr4X83c/T6fmydL5ku/T7JoGGZwbGpz8bfH9vzmh/pxynooXwDLU+/z29+areVTwrAAA4TwTjvLcRLx8f4uPjTWzT3xHiIB4uso7cXTQU9E32nT/EW/Glxe4qhM5n9t2P4mmd/lak+O5LHtDZgwq+D8hW9+/xtfZxfBLKKROHh4vkZ7h8Fv7+BLZjPuye3t+Zn1c0f88lz4ww+f3MWN2/KufkIP4d019Ct3lJnqFaP0N5hnp0Tk3Z8/+o33zK9ehPHyl/VxnHOYznHAAAGBvBuGCkAz51pBrbiR8ej/Q2L+WOp7T77XuPcyXu36PvbgR4lj2gswdEQhiQxVb34t12jxz+CW9P2f53dAevxVq7yHbiKj3efdrVLv2Ykq14vF+lv/YXz4yQ+PjMUAOEF+LhkP52JAt6EPCoUtXPkI/R+S5i2wSDeV1Zg3KxnfDv0ZEe59KzIvq2P3yePAIAAGMiGDepk3i+rO489iJnsC0dOL9FHU/jO6+/XKS/mo89g8iYRV/di1etc78WHnz1ySUBEX2AHYzNdy1DKbrYhLenLM5IeRfvMohjZFbJa+3pmJyHcdpLdCeGgmdGaGZ/ZuRLLa9EEo/eijfzHki/XJ6JRFTOztLPmPP+y64tNdCmBnzV0yiDcnpAzuP7T04gmcf55lr4P2UCAADGQDBuUnqmhNp5tDcfl5wW7PVO/P7OdbIOvp4FkGYleb200Z3Nd32ggCmtxPXNso42z4zzM8czI77O8pTQLIhtCT6nyzHz0xcvZwz3ejw3SfZbOWsWAAAgRATjXMiWzzU2vzNX7MtAsiV1AddFigdoRgf/62dmp4GBeGZgajIQd6GsRd2+vYum1dgyqFrEU6PrkUCqE1pwvndW4kZ8nyvz7fQsLrPvnzavSzdAyZiV7Tw3cbFOivHMAwAvEIw7R5YOZdbadCyZnfZExQ54fRoDCtTimbEMi3tm7MVPtSjc9k28tJzR0jL4Dg/idvHPwKKW3lyrc+PnQBYF1TZZsDfvVhGnE6tqYmy+4oHghn/k804roio3PzvPgBwAwE8E485Rlqln1CqRZMey3SDLnJ2Gc+mSK9m0VXP5Mq2Kpv/leAD77qqwf01QZ0gjmDgxnhnLEOIzo068AUqhU12z1bVQV4Uffv3xNphiX+7dJqigbmaR1dKTcbDk92YJdqXXYHmjBZO/td7i5erms/DwIC7ONPPKV/vf6tMhcxC//vh7krJ7ffI+DZncAOAFgnHnLB1gm53ir595RYcmr2UVt7plWifx/EMbvoqn7w4XR9cEdXLrJ3HMfxZbMzKsfAkMnAOeGYsRzDOjg6Veh8d/B7HWt1yOyCyfLNBW1YoAnGr9dIzPe9sswilkS9irW/Ny41lFz0J9o5bI+kZc8yhER2qwXV1yDwBYPoJxo1FnoMdprrJ9Vp+/pr8Kgb5D7fB2ZjPZ+59C7eutn17nGfBkQTlbe7/vNGPrwy6b54ZnRvrR58CXZ0YLf/9b5omRgdP39zR4ZWYpCsuusQ2NyYsxnMSfX3rgZPvY7d2FaW2+mfeKtBY3ZxYxDet9DQDnhWDcaDbiJevsGlk/2Sx0ZStlCSVLhugw26Q71NqOoyVjqvR3jIGMzwPL8RkZLusn8bqAH35J2TB0mqfAM6M/z58Zm2/a+eu01PT0R6ixlPXNdRiBlM2LscQYszCC1PLe8DRh9HzJJdHazSL71p5nXAIAzgrBuCkYWT/1QbVosHP7INQ+XZvd4KaU1ZNpar6l05+efyhLcrbizbIG5/Tf3/RX0nnNkJ6eb5XBQ9QpfQ10Fv/0nyjOor91hXrRggs9a9s0FOmfIuOWZ8Yy+f/M2IgXdbB9eBA/W9VBM9+7W/EY6gh9/UUsLTd4f2d/fsTNi10djCB1yO/TpVPqZHq/9BkAcHYIxs1sf3ehza5u3+at4yLJ71B0XqpbcwFml/Rd9dZP36Nhmsncee/xfDpm+zstELKc7J6vYlllomSGbZGtle/U16Vpu8cZJsps4pmxQKE8M6LBtnpdycBwU7xGf+/KbJkXy7nHEPZNJ9q12keYB7MvepA6ck7PBSwC5T0AwA8E42YkZ3/VTqdczjp3IC5UWoZLVcDB2Hlv++1MDrbcwVS90EbY8KBuoNU9cUGpt3j53LzM7PivyGhZYFZIEpCzB7MGt471+JaMZ0YN758ZungzAKXcQ5KpeRc9WQxp1mj+o0Xn/Ui2zCTUDRq0lYK2peAd2vzlO4wAfUVGbdDM7GrjvWzPXLTcbxbl54Dx39kyu1v0C9oHfzvU/Bz9OJys9UttGeP1E3Hs2gsAS0Ewbia2QNz7/bHdJhAX+rLWwS6+5IOY/hp2dhv7O6uigeOt0pmxF1Eu1z46j/oue3GnHns5+BwwcMg6iNXLDbsvG93fKTv+HR7ERX7d2Duc2rJBtuefB8+MBfP/mWGVl4c4iiRRbieuzGsqe+lmASGC005oO/ca15Ie0PA/yKC9r6Ttt3JWpS2gVNWmfM6NLAt4qX3XQnq/9Y6sp5Nytg9P+wVerFCOtDkOrjZga2WU9zUAYAoE42ZgBuLkYCSpQ1RkxBTLbuQSGqUjK1tpwwcfrMV2q3wrc/Z7wu+8/6l3ZuOsCLPXZhRbPo9dz+QsrDJwkIPqgYPPxs1IemSZqAO1roXJzyZTaZF4ZvgnjGdGvboNO9J2jinoXQJEsjkKEuk7Xh7Ev2P6Sx9Fx7AUgNldlQMvap2y+Dlm6cdpf+65wz/xM+q3VgfUFdHx6B6Qk4E4I8hpsbuaOVjb4TjISQhfgocAAH8RjHMqSVEvOnPZYDTNEFFS4IslHuEsofnyvViW4mqwI2co8+MZDRzfsiCm7BDmywXOMcNFXmtKXaQRBtXS1DuXXnxpHpYc/2U/1FYQiwsbzwyfhPnMQEulAJGMf6f/29YmDRIppQmM6FblEuO5WZZuZ8dIBl4qM6HijM3Ql0LvxE4/TfWiZ2n7QNRf8UOdAKgV9ZXb7dAykW7HYfejRdmNmfBcBgA/EIxzRnY+lYFOnAXyLl5e3ossuGyJXpDTaTMU0teWmm3FWzRw3Ny/pkuUpJ24ksdSy3A5h13PLNfaCINqeezc1vy1XVMnka9StS0PQi17jZu0OX/u8Mzwx1KeGSOpzSJbQL2mdEmv+wTBLAhXBF/0gGC2eU22xNiXoFz0vW1Lt+VxTNO54+XYbWqeLoCe7VpsOKTa/W575g7ikB9Y/bOtG/7sfluvCbVGYdGyJevT0I6DLa3/8EvoG6Lbs3ZtP2d9RjF1LgFgKQjGuRB37I3Op9ILlp0I7WUsMzTOpFPX30k832ad42hQ/ZHthrcS1zdqx+a3uNNm3g/i4bbFsY2zZJLBV6ulGb6Qs/c119owHuxcevojfqWno88SVXswyt3gujYY5qAZSSi6xT93eGZYefjMmPs+qd2RWF4Ps2bnhEoG4tQMKHkPmgHBpFRHEdeQQbm5g58yY1T53mbGqMw4zL6wZ7XNxpcst9U30YjOmS2Lcvej83mTzx71s1faREnmr/jPg5eU+V3ldVCOx3m+7BoAMDuCcROLBxVZxz6tiWQb55QCclGn7jb46ffp7O+yLA51UJ2QxzLuFEWd5qeoC110orciWRUcdZibgg7puZLNOjvrIxn0zWfvbQOddrRdydRsAA8y0U5/fiXfJzo/rX+2LOM0arVjbAe0Qua2AYwc6GV/XtuMbATleh3URsmG8hPPDAtPnxnqfVJ1LOOgYfp3nLc+B+nM6RsfyKCOfg+qNi9qRlNTMDz6c2MjmPGC4cbSbXmP256RmxftOvV2qe0g8pxVZGStroU2nxHrFoiSmWDl28qcKJHmD3DJZ4/tEaDXP/TI6rP4mv4SAOAXgnFTSZe5JIP/ZJDT1IHPB4Spw68/9YO/iSQdyeamdXjXX4Sr1UhFzafyoDoTD+Ye/4mHvPcf/d33F/HymgZAFjaDrQZ9k+UN+nGxZppU/PDyOpx6eUdfcb24bIlQW40BrpmWfOS7Pyot0GAYz4zwhPLMSD7buE+iRjwsJHvxO7+vIusbEe9ZVckIwpSW+6mSbC312hgrGF4E8CMyEFdz0Zn9tzirb0GZxuun15r3pC1oJsTftils0Tv6dZaXcHf2oCEAAP0QjBtdWhMlHuRkncTqGWCTHBBmHcl5du8rd2wrm9LzXN9cO/muclAdD+jjAEvNcdWKLSuz8Kt78arNYIde/ye53pLLLQk66UtIEkmmiTFYTpfV2QtPy9omxt//+9/sA4v457AFrLQaT8oACg7wzAjLeT0z4IHTfyIr9Rn7+rnx3l99VnN5XGdDyYy4IpO67dJtPaMvIgP4y12z2ujQ8qTVvQtswXiCYUMFWssTABaIYNxoks5bUhsuzYTrmXGTdT7adjhG3RWpccZasfkW/aQRR7Oa+aC6aqlITi22LAfV+nlY3T8m3zsWbv0feTzUWoTqckx7BktSPFjPGliLm8oTfhT5xqURV8GTetl9ZjQ5asqXCRoDIkyLZ0YwzvOZgdkFtUxOBqvVJe1dgj+WgHSP2mkh0oOnAACgDYJxg2XBAdl5yzJE2mfC5eIi2umgSLbWyxtGmOHK633IZVldsvGSYssultZlg+p4OVVtz1iej2ywWR5UJzbiu9pbrtidy19JZkt+POIAlFFDLM5gGVizZv+7GLTXDsCbJN/Xnk1TJ9tRT23qfWY0psvd4ZnBM8NmtGcGpqdObEyd7XkhvqgBqhYZk6d822zJUSaPsplJcp/06MvFATn13jqIX9VrbAEHjPsPAOANgnFD7X8qwYF+mXCxtH5Uvoory1hoDMqNscNlkv3Qr+PphqwVJjvHtuVUqqLGS9WgOqFnuoQmDWhErTge8vfGzQjbq0V+umQ/lSSBjMPDRTrwq25xFpMqz3ZT24D7DCPhmRGW0J4ZNcyJq1Fb6EuQ65hZxerExtTP1Oh58ajcPbU14KS9+Km+C6a6llT5ZiZJNlzTc6Necb/p99xy6cHTxJq1kAAA1CIYN5Tc1n7Ejmy55khDp9WDHS776Lq0VtYvaurQykyYpMZL/aA6oXaW/Q0odLMS460U0QtuD11uptV90atcp7Kl3UYj2w0pnhlT8PeZUUnZ+MQs1N99h1U9O7C+SL2nDv9EqTKXNWCZBZ3VZ+3UQThF1FcqHv1yB9TqLMzSzquvE2fSykBcXupgKfe2Syfx55cxkRYZtYQKBsgmz2a47wEAtQjG+eb0R2h9mu1j+aWpLhGbIFhh3UVPaT7WI86WpCUDDToaCdsyT0v2mcXp+YcyGJIx4RF39o0D2GrHUDYGQCHjmbEUnj4zKpjF3Tu/DrWNBUJdVms5Z3n9w4wagJvvWSsD5EUANfne+rMhWU6dbZzg7N7M3klM/vRj9ltjbBIAAEATgnFeOYnnW6MTba2tMu0SsWQXvagdn6LuVNnu99CR9VZ8G/GLy0BAPFhs2i3x7KgDsKKZ2SRlllnuM98VDvV4ZizFGT8zXCyFHMnmW5sF034E4ExZADW7pnZXaiAxy4jLvjv3pv8s/VYpoPvJR2NPZmgTZvTlAMAbBOM8UtQuktbi6SnqcMe14wYW1e4rWw5UMcDuRN1NbcSltbKDkawuib6ng6LwZyGug5j+WgYrsvMvC7zTiUMdnhnnKdRnxvFfHkQIaudXbclnQV+m63cgy8xq1BtBuCDEy6HVfmth+8iztS3rTrRVkxnxMe9W2zJ75+XoywGANwjGeaKoXZTYvr2L+/uXtL5WugxlrpenOijubSOSyfytGHNpbZaRM/bqkvMtPLwXd/mFmNbqkQGWbOQX77i45CLnGAXPjDPi+Jkx5gYOyks32WAmnGdbno2qNFZZYirWDZhKy6FT2ze312LlM8EWKJT1Ci1/t3GztAltvkVvOYv42Wl8z6pjXkmv5ZkLbkdwAFgmgnEeKGoXJeTsdt6RkbVM1CwD+TIOdEYrGTyEMeN9roWH1cLZcUA4OwzRdVgsVUs6s5dE5Lyx1EAQzwz/OX9m1GzgkCw7LoJT3Ru1A4FB5CYYRIU7SnacBwCcH4JxM6sNxGXk4ENd9pUG5dwFQy7El8X3E9Sf8UwLD+/v8uzM9dOxdB2u7l+1nX4PD7dkyKECz4yzMPMzw/x8TMffYPNXwaadfoiXSROI60Uu226uzdlHlmFuGLH0AwCgP4JxM8qLiMeSgsWV/RgzIBeJlw1Q92EkK5GX7bDtYJtbasdfWWq2fRPv1gMgNw55U5ZTHMTD7YxLO9r6+nnxtWvONStrXjwzFvvMQDjWX0R9HDys+y+8Z3mxUQhxuGGyOoq2epAZOenRNYNXZphrn0n2IgB4g2DcLPTt+5OXa4ulWPHyHHVgE5FZcgTkRpHX4FlMJyWtNWg0NRMzGaicxPNlutSssZO2ES9qUPjwIH56fvktv5bXmWZleYBnRmSBzwyY/HrGqAXvg9p4I2BJPzV93mmtWxkB28Yd9kB+B8rS9d7NtpmPLBNj/L3a72r5+31eDfl7xdL6HivtMxfzvgKA8BGMc0wuS82370/r23R7uUYDG0tAbtolq0oGiNS58KscuJUHeHmbs3BuV42z8B6pqJ+kLYXYfhMi28W37Wxp1PF9VT5j99vvkfXys8Z8zPzgmZHjmTHhM8O4zjqru87YqKbg2TMmK3gfXa+vTf2nkO4/JlYAADgrBONcSXd7ijMM5ABGDnJsM3GtyIDc0ajF87PjYLcbOatWDMjs2RPVzb71fe7wTxzTX/oo1Fn4qu9a/Dzb6P+u4gzNeNa7w2ypNrvt9SzrVnxb+iSwp4NNnhkJnhmJqZ4ZmxflXXh4EBfW66mqNVxnSHj3jJF9oOo+VLCZc+sbcR3MlwUAAEMRjJvS/q7o9MvtyLOsg1EGIrIWjxqQ+yv+m3gW37a8YJzm+W6JF1/SJVZb8Th0OcXELrKK8nUZA+lSiuPTX7GLBtWy6PLgZSJeKbJltm9h7MTZXbF5wPaxb1B/ejwzeGZMT74LbdfI0HbmO6uursVNdmmEFNCSArr/xOqzyEKHwR1nAAAwyKeo0/mR/hoAAADAuZITyVlR45TMhF3WpB0AAPMjMw4AAAAAAABwhGAcAAAAAAAA4AjBOAAAAAAAAMARasYBAAAAAAAAjpAZBwAAAAAAADhCMA4AAAAAAABwhGAcAAAAAAAA4AjBOAAAAAAAAMARgnEAAAAAAACAIwTjAAAAAAAAAEcIxgEAAAAAAACOEIwDAAAAAAAAHCEYBwAAAAAAADhCMA4AAAAAAABwhGAcAAAAAAAA4AjBOAAAAAAAAMARgnEAAAAAAACAIwTjAAAAAAAAAEcIxgEAAAAAAACOEIwDAAAAAAAAHCEYBwAAAAAAADhCMA4AAAAAAABwhGAcAAAAAAAA4AjBOAAAAAAAAMARgnEAAAAAAACAIwTjAAAAAAAAAEcIxgEAAAAAAACOEIwDAAAAAAAAHCEYBwAAAAAAADhCMA4AAAAAAABwhGAcAAAAAAAA4AjBOAAAAAAAAMARgnEAAAAAAACAIwTjAAAAAAAAAEcIxgEAAAAAAACOEIwDAAAAAAAAHCEYBwAAAAAAADhCMA4AAAAAAABwhGAcAAAAAAAA4AjBOAAAAAAAAMARgnEAAAAAAACAIwTjAAAAAAAAAEcIxgEAAAAAAACOEIwDAAAAAAAAHCEYBwAAAAAAADhCMA4AAAAAAABwhGAcAAAAAAAA4AjBOAAAAAAAAMARgnEAAAAAAACAIwTjAAAAAAAAAEcIxgEAAAAAAACOEIwDAAAAAAAAHCEYBwAAAAAAADhCMA4AAAAAAABwhGAcAAAAAAAA4AjBOAAAAAAAAMARgnEAAGAep2dx+emT+GS2y2dxSv+Kf07i+bL8nS+f/fzG+7vydw3x+Pr9nV2xH5u7ffrHPqm6t738spmAji8s9uLOOHc8N6Zku1/uorMAoC2CcQAAYB6re/H+8SE+Pt7ENv2t2OFBXGSde+9Gwitx/y6/81E8rdPfihweLvIBiU9fefMiv+uHOOpfNoDjG9J3dsV+7e2u0uPy6VJ4ExPO7+0P8abe3Lur9Lv6GMAurj31OxfH19+g+/gsga2o+X3rbcRLfM0p94f63PDp/lgE2/NoJ67y401gDmhCMA4AAMwsG0QZQTmv2QMj0u63f0OQ1f17KcgQ2/32dsBU+Z3//nfm2S7ptXd8EvqldxD/jukvx5JluA2IwiQB4fK9fRj9y46n8jv/+nMm1172TNaD4l4Gfkuq74+Hn4SHxpce7/LLRbh8FZ6eLwkCIjgE4wAAaGBd6jdBCzfhx1yu0rczHA0AjQHU+stF+iuHsgBEqyVO0UDk1YPv3NLmxQgerr8If79tovSdl2x/p9xHWasIfKzuxat+MsXol97qWtzIfyLNaOufGebJvR0pBu1qsz2zZEDKCMh9/Rzd8efFHhSfIPA7Npmd6ck1F64OGZKbFz2beYrnUQ15nSbXaJqdxxJlBIBgHAAADaxL/RTrp2P8552aOUiIPuNlk/6P4KzE/aM5Kz4za1CjZbt4iIaakWyJk6+d+pqf8XyW0y1MNKAtPx8O4uFCnte5s5HW4uY6/FBUFlzSM3mK5XVnuwq6weabZ8/4kFU8u/279rIMSX1CpMiQ9DcLbft4f3aBc4SHYBwAAC3lgzijvd8P7fJtxePgz3DNyIa72qW/L2UD2xk76llQo7R0Jjrab+VzqDZzdv/pdeJOfV3gsC4QmP2Mpe8svF4CiBbimmszZQRq1+OFeIgj05IvQcGRpPeP5RERCHvWUtLCXaqXZ6IvOSqaP7vtQS7/fvSqpb9/xX9zPguMjWLUbkh2LJmYgs8IxgEAMIfjvyT7KrJ++i6CSYrLO7/ZIH0r3tKAUNGyAYYH2SZKwCprnTIQ1zdi8mSgioFZ7PAg2pQ5Wt0/lupb+UBd4s2gKFKxy6j92KzEdbxG1I38XGUj2u2bdt/IlgSusqDcMs5puBlfRV23ckBRPnvDDJpuvqcBn3RptFeBqYr7N269vmgS5JpzeWcnq3uhJ8F/FZ9nmEfMl5pnWezrJ3FUnlNJS5aY55srsWwVHhopGFc3M7OQ2bMK9roTLVrHB0Ldv1PfEbJv096p82R78TR8//7fd2HqXtppa3x3d1xq1bYv0PXabd/HqHsetGmW2dzK49g081v+Ll36SrV1wnp1uvzm6nnm831Rp7gehr/X4s9SpnBDyWKKr5Gs8xtJMsxeLIHE8ix6PEsdyH1z/JenAon1zfW0WXGa9LiFm6pTkg+sI4eH20X3CVvJdxnVA6/ZgHGeWyR5VxaPpDTAbolamxsbqLsINzbl2YFxJefFDObPEygZ11Z882mmKr9/LQFQGTwMIuBj9o1DGqsn49qLPF13LZ6O0fl4t2Wvp8Hq7ETFZSeWHZdAeIYF4/LB0JVQF6foFpbSPouT+POruvtSv7OTfVa1y25Qpz+/Sp2n+sHJkO+7DPmgvUXHM0mjHu/+yOs4jNyjn+pzh9mJH2M/WJRAkbbqzpTO2PJsay/k+0J+9+J6KLJC+rbStSWvJ88DVTIQV3SAk0BcY4aZWUA7gJ9TF33zXy2CDQQZKu1/Fsdm/fQqgluN3UbdBEPl4DwJvOoD+jkyYuTgVu3Hy0CcLcCusmxsEGfRKb9ny1QpLXEbmTFJE9SjZhQr8flr+suWikmmFq22UzSEkTigPU+T7GofJ/LjAKh5TQexwUcSpCqy8cIZq+/v1GXzMhD33vxOkZnn+YNW/qz02+GPnsG49KHZ6aHMxd/b6Y+oiW1Fh/afqMupWNnezIdf4k+rc2EPrH2tm2ob+H3Dltwbk/VXuoiDRRPUDPFsMD1mcDfulHYeVPNsaxb+fZFt4FDOPEhnZdUBZ9/m9e4Ne/FTCcTJgfb3tl93Zez4uPsR0P3yVTzKTDUt8GA551MHGQJiZtiq932SRbXA52VdtkzDMuOLL/NeOafnW2VwK2NqTYG4zEZ8L93XxbJJe6bKxDbftefz31mLWYUhf7flF66t7EDaShf3QHkQu6bkQfps9Xap4epz9JYIU1wDV3t3Rf3ZW48z+/Z32vuk0+TO5kV5Nnv+c+Ks9ArGmS/u9rj4e1HqCtntxO+6keXmmz57GWu7JflRKKt1Ug0p40O/b8D0GRsf7MTVFB2X3ZU/M84t6ynV8yhYtEDLui/MzIMlLANq4fSf+Jv+Uuq6dFOfFDqIX+1mg+a3/ZYGJpQgw0eLmfiR5Zmdta1ulcL0sgybLHuyvMNwFtCUExjy7y5zEiMObowdtJiMOeHabUng6vpGH8gPfxn3oC650981iw3+TiGvW9k2GDtM65IHaaA7z+JKd7g+v6zHiRjBRLdlGbqI+uk/1Ddc902vtNqQo4wdgOF6BePiSLrR0ajudBkWdvFX7ayntYEz5vvfRvd6vS593q4+GidstWnr/5vU/ne5c58PTuyGf99AGTM2hZpZxqj16rNbiipXXmfRPXfbsidq22HQ3KEvs/tRFcxQB631n1N+bsjWvSNY/V3aqQsW2b9j1BaYCTPJ82wB94VJz2SZeScxVxonWRpcfHF8v6QZ/PkgvWj1gzijdpbMpPQgE6PyOaS1in7X5IzJjHR5YnmH4fTdkN/cSVDurOrI+m79RXRaJTtnVlCeVZUGoUvLYs8j+BukqF9g1vxqSgyX/RO1H7m74nyO4fT8Qxnn+byru5Ec0vVZJRn9kEWORRGc/jXjNi/xQzHrINo7XfaOIRd/F3thxra2j6+iVAZu97t22ZV1p6iG/0YqBdYi29pp03G+b4hsxyoJDtQHl5IlAiNkWsSzh5ad+CJDlnLagu8xn5Ybt152bRF16LXJtkzlgDJVtywJuaXeF2dnaDBtaDCvs/IGEpn6LDNLdtmiSysMJQNxymSGfG42LU9M+48Zmb1Elgs6kbXhzKyq0nWXBH+L93MSlONam5kMoqozdNvH1u/51f2r8i6PzqePq63iUhi2d0t9U+uxumOUn2hItghewEuKsVyDNnCQg/TKgWrMqCeR+fsfA6C2SplpsrivbVOGhuwM61LVpoyOk/hPXZcUa1jCMNb3DY7tWMn3muvXWjQAfbVkAg0JVklGHZaET+ew//IYtbh4rs2AUrF5cb9sLQzLvC/MJZedN0KVA0lLZzxpns72r661SZWugUw9KLsWN9eObhhrMLY+K7Pc3CzbGtu6x04AlcXcqyIY+59aVvH2sd1zUx9Uy/HrBPVN0YKx7L5r4Nlcvu5i9wkjmCOTAuqyqjYv+v2/9Gtt7hqETfRN4dbiqXXxUckYT/i42sqWod+iVa1CmZKeFdf1XLh2IQZf2nM8r4AGg4JxbVg3D0BrJ3Mku74RcgxTPq5NNXhsD7GG/8a2EUNDWvB433cZZikebAyaEz0CBqHpUxTemhUXdUheZyg8fUaCvy+0nbmaMq0szb5uN7Z98zWwuxL3j8qUTpdBkHGfud9Rs/sOg7Nzuaw3OpeyBpO8Nu2XZtUgzajhs+6wqYc5qI6GhEteNFH3jJgnI6aw+a5OVHTbodwMrLgIsusTaG2W1RnProVfa2OKg/OVqYR9dv41ahSmY4Qu9DqFM/UnFsHMimufoTiPgRMHkpGhX7sZIeDI5ME4DFHeyTQvrGnJdKvPVLBlp9X/N3onK1Ff2HPM7xsa+2Dv8HA7Q5bLFANP20Ye8xau3z6ZmU7dA7y2a9z/DklIFnxf5MWux21eb6hqCUI2LvmSWSzqDsXbt4aM+rLRO8x9as2kssyxRS11a8zkqAoQG++Fr5+T931L5zSottVjzdocGTGalb7b8eHhZ7vMsejevtUCiVlttprWebdyk5Ft3fZeplZUK2ZmrAzOj5vJbutLdmQsNcx3Wa1qg6+5ZbJnxVXXWlVbzXzipIZMHMQ/W+/JI2A6kwfjSplSUscO29myZKYVgxJLplvDkiuz4xurnFkoB9bkw7p21nPk7xsa+9KArHMa9rII/aWdGjCgHcXncqZT60FE6mjpFbpfQrlsS74vzlIchCzqwSYZP7bzmO5waNZ18jraWEFZVhwPTqOfI8QfY3TGkh+ES5adKeLsO3HV+GyO7m8jyJ4EF/UloaUg5OCNj3oGgM1aUWZdr7miC7OxB13iw2AE56ufdR7uJG6bWFjgZluDlQLpmbTWqnYfl8s6zFYnuTRx0GFit2dJBWBqEwfjbAGd6AZgsNtKOWtHrddmy3RrWHJlXaZVla5vmb1qSCcf/fsGZnX/WMr+K8jObdrhmTylwlanq89yAinpsNmW0cz/IjOXnkhdZsrGPE6oEtx9EQde5qvbdnq+zAdGpebBrp6JYsfkpFOunMe8ZRshFB35fgGsOe5JY6BqDNStSw49zL6YfAnO0GLYzjf1QJ1405x8lJ3e05bncpI9VWx0ogfZs8H8kHu+jjGx27YGtVkrytydeLbowvj0iXfbs1k2Y9MV9Vi0PWm9iv2PX/dLC/iOf8EtUPR+uzXfV+ZmGOp97FfNVH1XXTmx26K/Jvt1ynucCTX4ZNpgnBGFTjRsAIBcKWvHePHZMt3qU+/tS1Wt/01pI4bofV27RHWK7xuaaIDapkOXz8hONOC33Xct63KUB5lKh03RVDDZGcvGEu2z49ouvbXPIJttUcvWRhXWfZFsNNBiudVErbZ+1OFB3M4VJayQ7Hpb1wZ25HvUFOqstKFG+txTB6ladsVaPB3Vn9H88/E1LsWKm7oTbPsgZv8i1j0DIyl95UTfemNpBqateRO8HlP52TRqzbl8+X2a/WrZGTIZ0xb3gNu+gNGPbbvCQgv8OtxAZg5y05rK55Hl2dVhsyp1uW+/xIqe50+hT/wvdUw5Xdbh/s4MxKb3uof9iyoyIFe8c2tWWsgyGfK5lQfikslBAnHwyYTBuKiDZMwmS+un78M65mdjL7TN5yKlDrNtVnr3uzYQYd1Qw9KB1ne+k5o6L9N83+AYNZXq1bxAequ47xoCqe0lHbmuNZ+mYwswU5zZOwHdF2pwqeorl5ZeOWz+3HsTyrO4o+fNSJupaMullQ0L4qZcG9q5VQep8a6s2Z+53mTDMoC2tmL5cJfal/0z6Izs5C6bekS9jkGF3PNzqAYgdeO996bVbaOz8rUwTc25IvvV3nreA1o/sM3mC2X6TrzR+6LxojvptaLOoS6s9ryynDdjAqL1ZKLyuX0DGnq2fJvzp9KfG4wpO4rOe/66k4G4+B1XTJjKSZ/LQAJy6rWYfH1LFmiWsZ4vXw5zZ3Qs20TBOJlJYukgRTf+6+LfgCMpZabZgmEb8U3pBycaAhGWjRTKM1O25VwNszRTfd8QpTPLrWMP0TG4GiMbKO5c2QYm/Tq8umwA4N9Oj7ZlkLsfS8yICFyA90VV1hezqlPLlsiM97ypWi5tLlcb69wOXiKqBi1aBw+UAErtD6JsZhL1ywYVsTayk3dX7YLop+dbJVO1R9BVzVqsaGcRuA6OGuTrOzCWzwcl8Ly7qg0maZlA0X/1xgM8fx/LJt/Jdbv9jl/b1ciWbzh/Kv25MUbf1lNT1GSWfaEsEpcH4lLKczzOwg5sqUdjhj73PDw2STBOf/FlxpvhPgflzDR7MMxWHL1+RzJbQMzYhdKyEUNTbYjpvm+48pdDq+iDzAbq0OGxLB0x6xpltm9jzAQl2Up+zphtxPfyWtUOGRpwaVn3BcZi7uIn27jjAXumz2gBGyPjZ/jSqbaBtX7y+7DLEjUrGRhRi33vxFXT8tBoUFgsrZQTPf5N8gxm7N6Jscn7o7ju4mCSed2lS9SKV4BcosZz39QYyJjimBnZ8vL8NT3vZT1V/bnh6bm09UNaNG25+dgbHcp7oSoQFzOynKOfwb/+frkkQZvvWFWHN7B4IxZs9GCc7FCXxz4L7WxNxpKZVhEMs9VhO/z6U9sR3pSjceKg7KRQ3ohB/vN1r7xpv2/wlBnI+uUk0SBm5LdD19puxRItfUe0TKedixyath5hlqVTtGmWBZ2ZgO4LtJDVZslbt6zGZECoZLtEsmyNMJbNFPXTzm/pVPKMzO/jdAlp+bylgyl1UOhhtjVU5QHwuG1I9nP2bk77K+by82yJWp5FSSDOK3EfwAio1tT9yoNVXj835Hg36ddozajhV9pAJGpFbDL6jEHpygZ5/NR7oWoCxlg51b7+sivJBJU6j5vXUq2ZAIrry8ljbEwAs4IGvhg1GCejz7YkhO0bna1OLJlplcEwWx22poKotqWqSu220kYMTbP8U3/fBcleCpVJQaPV0Es6BP2zPpJObvl7dq3v4cjqXpQ3Vv3R0Mm37er1Vyw0UdNrodwXtuytcdvYy4HcKU/iJNm08c/VupB+mg1WeSH4rAjan+vySHPQU950Il0untXvGZyVF47aZYBax3m6wu39ZBma9gm6ItDVspWCEq8jjA/KE2ZaO6PrbEp1O333ny8rzl0SzJflKYzPN+t+eXc+lb7kgHqERYbiiGNmJRAXBwBrj525ysTP/nB8nPpsmGSMfUOpKYrlGy0Yp6cPF9g+uDtbZlp1R85WC8lYdlpiC0JktdvKGzFUZbllpv++yyNfJpOMN/OO8Tgv8813ywuvMcg1j/J3ldfVf+mvbZS6SbnzuxZ94vt90b4TmOzYlQ8Gq1ppYBpuRlUeiJFt6ElkiZ+VFgzutVNo3c7QI+5irGS9WtvZdQobngfq/dLQ35pPRcBrYGBkcG1FlMV1Um33+LBmG+Nlxsgy0t4htubtc0O5N3z6jvI6SANxcizeZpLI3BxFWTTll3yTpw5O/wl1ERfPHvhilGDc9IE4I02+Vyd0RtqW6k2MHcZ6Upedltl2oExrtxkPK6m0K6rGxfddJtty4dbynYGMNvaMofWF52t2XPm7Hh4eLMHfgnXJ9tKXTQ/V6XnWnff3ReUudWrrsxxqQcWojaL+Xiktp52ojdxPKZUAMZfktWq2er4JVjBMqCnAlgefz21zgTFqK6JEDYaXJo8qllHGTS0T0HJCKWveZaudtziLUb4w0onI9o8VGVhMsmD9Ludhm0zvYi1qh7aDBB6zgHPDg3FaId7CuIE4I5sq7oSGs5znVN6atKY451GUVon20bCsq6p2276U5WbbFVXl5vtqjMFUGPWEQhW9mEvrPyOjLRscU8V3rWPdXfhB3E55TQV+/XZ7nqE1bzNiFiYLprbK3qsbuBrNzHIceQlMsYRJNr22XueBs6WdVQzIhbwkR4sAWx7gP7OaZt4+86YcqDtWmjyqC7qrq2Yo2RGuJEmieVlqlSTTb3HlFrSJ5KnKAYQfs4B7w4Jx6jbJijGXpu7vbMsapZ344cEgdn/XdIPtxU9LsLIy22z/uzaTp71s2WkFW8bT4Zf4YWa5rW9EbSzO1ffNqIVIU35swy0fwF2W+ZzE8w/LkfOxc2oLWHly/5V0zsix7MQakdfUJJeUt9dvYvTn2ZLvi5HVb5ITuK5ZXMY9MommpZRx8zVbzLYrOvyS1VobO8DmW025/upXXcCZfFmrmjlb1Pz0pHsSNlu97MksNJhmuCjXW2pvoj6l7zEL+Kl/ME4OKicOxMmBmS0JI+PH0sas2KhlwBlnwNhuzOpss325YFurGW/bJH/9bpK2paoHcTBGQE2z++6+b8JWny7mRR0zpWB5XQAivi7sy4X8HJBXBax822lJsi/BrrO6f7QEG6NLqmpnrwH8vn6lcZ9niYXcFzV1eHoNVuTPqwSd4uttqaOegUXe0WD9RRDWwPjqagz2bMozL9vgg2DPTLJ3WjaWM8o8ZP30rAY05wlWI7x/knqoXSZuhylNBNT072Rrd+2HELOAj/oF44xBhKq6cL/RFreGWh1wpq1qdr9ytx3L5gktH3LWOkt//6s9xqvGBfdNg2y337eeb4X3LddD43Xx5u1SIduyZhm4sc/0GPUS0mZbzl7ebU+2YQGwquBatY14qRz8W3b2ilpdIeN+Arh+Oz/PbAK+L5RMqmTXt0Lr957abD/voGcgAIwpybCJn3u2d2TXIHtF86/fs5zswyp5TbGUTKQwNx+Il8YrM+fyPUdAbhxsHqDbvMg6dTX9Q0vT+uFtsu+V67009rAkF6m49jGlXsG4yuyO0dUXaAwyxV12Xqp6HrbNE9rWnbHWvvolasf31uWHiqYlqq6/b6QugBj0rEPddeGD1b2wlWPzc7ODHku4ZF0VB9k4i7t+p75uPb0vSgHfqo0jujaKYAOoM1cWpOUdOXZdRG8sPtPUKDcRvWe/V71mjdIfu6vzqn01fAfrYbR/32y+JLWMUjO4JvAv+4FmX2mG1twVXWDMAk4M38BhYpsXs1Bxxo+d55Jofvo/msgBW81gqxzkbMpMU6mFVzNN2TYNQYuGB6z77xvZvJSyUvxQl11VL56RDGAQbs1mPDwIHzdW3XzvcS7iQscd7mdNy13hvL1+E2M+zxLLvy8AGzIfMInGge/ys7om13CMgx9UG7We64OqZumP8Dd26PJsTjbOScehXWufak0v8dE2m742YcuTjQFGvx/MTUcC6gf6HrOAn7wPxsWDOXPnsDhK7suuU1k0v2YQm2VN1IbVk91vdF06VfZaWU2ZS9YAS6q+TtM831da3b9ba87NTnmBNAZclJkenxPiNBWbI+x+eLjkPDoXXTdWTRSzc81BM3WnxfbPI2+v39hYzzPF0u8LAO6d6Q7Oi97oZU4XX9JJo+i9XpkmthD5z4p2ss1Y7PWu411L0z933+YZCxebJ3RJwjgHvscs4KXoZgbC87b9kJev2qIXYvqHgOe4fgN3/HhaK+dv+5b+fjdRx167BtTW8yM9YRyf9VP0Ox0cnz6irn5Yx0L7zuuPqW/n49M6Pz6d/z3j+Opt++Hn4davqbN6Xmbnq+I+0q6FrvdaJ28f0SDzDM+B/nOH/WyWujyfjb/r7fOhhuNn81nIjqnlZtDfTQFeL4BjAWTGAW0wO4OQcf2GRWYQKrOfuyvrEpOm1lAzeDm6Lu+p2swjGNMvFZQZtkVx9W6Fr8M/vt2WmgUvyy5us1zLYcZgvzqn9g2e4hbExm5rEX7pJ+P9VVduZP9T2+F8+xZ6hg/LuEeRPZOaljAsvv4iMBzBOAToJJ5/GKPYTjs6AnPi+l2GYunKFG1Jy3S7L+NRl3kEOPh1NQBRdvgdr4Uw2G5Zo/NMqBsDTbuM1ViC1WsSQq+dpTn8E/5vY7SUYE7y/sri+XENM2O7yHjzAGPH1SDfS6vP0VlLbb8FHkz0n/o8WuwmL8CICMYhLPu7qDN3oc3UyY75GwWmEAKuX5ydPlmfygY/Tbt6+0IZ8G0f2XhkfMVOdeun7wyoVVkNsHXNrpijmXISwtdAcPE8Cj8zTJdsUJDWiDWCq1kcLptMCbebkp0/+lpuseIDaONT9ICV67oBT53E86UZvFBFL1cKY8JbXL84TzKrQg7m5EDuvUfa5+n5Ulw8CPF0fCdrFAAAAItDZhzCFe/qSCADgeL6xYIlGRcfvQJxUlwT7YNAHAAAAJaJYBwCsxZPx3RJA+nmCA7XLwAAAACcO5apAgAAAAAAAI6QGQcAAAAAAAA4QjAOAAAAAAAAcIRgHAAAAAAAAOAIwTgAAAAAAADAEYJxAAAAAAAAgCME4wAAAAAAAABHCMa5dHoWl58+iU9Ru9unv7dIJ/F8mfycart8PqV/PpP93Rkce+CMKc9Ys83+/AEAAACA1KePSPprOLK/+ySudun/qLUWT8d3cb9K/2dwZFDuQjwc0v+p2L59iJdN+j+c2Yu7T1ciP/TbN/Hh/ksAmFz1sye68cXbx4vgzgcAAAAwFzLjZrB5+RAyBtrcQg7ESStx/y5/jqN4Wqe/ldr9niM97UJ8Ub7H9hvDcWCZsmfPh3jbpr+VWX+JngQAAAAAMB+CcegnWw52+SyaF39FA+PXJ6HG49ZfXA2H1SWzeqbM7ir9fdatAou1eSlPBgxjX4afN54nAAAAABoQjDtnaQ21Xu3iQcRxrcODuJD/u1VQzqG8dlQWgJNL09SsQ9neot+N7K7Sn+tOMIwGUhXPB2JNRdadLetX7H4IytMBAAAAqEMwbmxDAlwd2ijFyDcvyYCytI4rqemmB670dtRGoGvx9HofDVH9IGvy5cHCuO6e/M62GlEb8SJ/nvzn34mr6NiGGWyQ9fDUa2SswOJUnwvvZc8HI+CUZZQSlJOSwJz+PATAOwkAAKAewbix5QNYS60iSW4akP55fbMvrVo/HeM/fx+zmJzynbPWaV+D9Y249iQSd3q+VDbHaLkBRvTzq4Pp3dVlgJktej288Uz1uZhMzY6i/ZZQ2gJOa+FspXmlYrkogUHAN7yTAAAA6hCMm5B1o4Y2Ua44u87YCTAN4o0ahBvg+K/4cuubaz+y4k7P4lY5aOun19YbYKzuX5Xg50E83Hq27LarqYrU9/hcGSAtBYXatI5Ln+v+nfpMUnsNsE7Zp7YAWMP37/99G6zuxXv6vClNCMgl2R4sKY+zV0s/d7sgePHfFs/IvP6jb8vlz0VdADhtjQHTjlnlbQOwXZ8/7QO7ZoZW12bJ6Ko8jk3ZX+Xv0iVAbb8f0zZWpNujdxIAAIAPCMZ5Je1QF6ldkbTWWadUNZfWQvy6sHfi1ZYvG53O6c8v7d/4+rlLiHAlPn9Nfykdfok/Ho/q5eBJHyMZ3//rZz1AKge6LQZVU33u9E7iz6/qK+zw609NkGYlrm/KqRb1/43OvPak+iD1kO/bXjwhcNQ3TymdQ+dO4r+/0ZNta0YKD+LhwvLsMJr2eNREz8p3f5bLn4M8iNPi+Z4ETMfLOp5qAx4/N/bZiR9jHbiMEvirvqcieU3V+nPHOwkAAKAbgnE+yDvFV1GXO5NtOGCrdeaTr+IxLmaeboYQy+q0Kc0MCEyu+zK6i1DWvkSDDTl4igeNjZlAadZX8h/UZ0tM9bkunP6ImtiWEId/4pj+0malje5SrQOy9sBabTB44PftZPU5ukt9kix7fXlJl8eXng22zVbaNN+flUuS3P+1QRxX4mDRBHXD5Od6FNQZK0AvxUHUzhNkMlheEZDjnQQAANAZwbgZ5ctntE5x3YYDHtp+S79nuhlC3FrUaZvcQfzrGM1Ql976ay/u1BFwuputHHiowcS1jETKDAFjuXN1PbypPteR47+GgeVO/K4bnG2+KcHkTNtr6CjKl85WfKu7gYd+3yVZ3YtH9eAHuOxMD+Z2f/ZkmpZUjrJxzwj2d0YZhdntxNUUS5R9CupEz+Sfg7/LFEFU3kkAAAB9EIxzTVkacpH3HLMAnNy0od1Sraz1Hyiks8idPzNZSpv3kWX2wBSDoB5W1zdahs2uUzQjWTqX82hTCs3pQnyz7OwhMweK60mOWy6M5c6Jyjp6U31uZHX/ngZpa9rAzMn9b+M7rdelz6u/HjbiWzka1+4a2v9WMlpTeZDabvj3hVdKm8DYn61NTb3XytbixoeHUpqtVFaf0Wjd0KiJbcOjqmfF4UHctoy+2HYLr9oRd/ej6v2mTkDVf0628ZLeuk+4VX+XduqCqPbvGLWmZ3OA7yQAAAAfEIxzQS3KnGfBqQOXLJMsWb5V6gxHrWogow76ugXm0n/L0tGuH0iqS2lTYy6pG2J1L17VzvvuR+uZ8dPzrTZI2T56WntqtRKbLLjVOoBVLBuu3ABkqs91Yi/M2Nb28VWUysDtfkd/s9rGHo2r/W+kUmAtsq1Nixvn+/YmA+jWe7u+1QeK0CroPKj5kHFsv96ToFl9cCnZ0GiEnyHeoMS+2/iQpZzx+bO9aH15v0lDaplG/ZAfllMn1k/iGF1f1e+Gmg1hJN5JAAAAvRCMm4SRdRYH4IpOYtK6zYpbd2bV6rQ1LIurYh3YdK3Z5M+SWjmgKgYMNTVuVPs7LdAgsya83S9DlQ+S7APTbJDVeQA81edOpZSZJusF2jZl+Cv+q7sWrEtVG/4bM6My1nAvjvV9+7JlG7VoVZlDOCe26z26pHq9fIZYiftXS4Bm6MY7m++WZ95E92Ev0Tut51rV/U9LjTj5LO+w6cnmpeGZzzsJAACgNYJxIyjX+ZFLQczg2xSdRHWZzJCAmLE7WeDiwGUekcuW/doKfCdLboslLkkQMohAnJRnXFYsPUpr7HTewXCqz53IyYwOpEuMy5syHMSv2pH6hSjv4dHw39g2YmioeTbe9wX88HeOaNXqupxNGt0zfev1BaNDxnfOmhUX9VFeR84A550EAADQGsG4wZKdFMv1VgKeoR1QQD3epS3qFPevZTeSTbpTY549uBNXcWddbemS23xW3Z8Mv0qnk9hbN/6oU9QhrCwAP9XnTq68k+n65joZYFoy3eqXsdmy0+r/m9OfX6Vjlf/7VmN+X8A1+8TN4eF2hiDIFJNIts1Yvoq6jZGntn0yMwC7B+ltzymxfRynj8I7CQAAoBeCcb1lS1FvhXidpz5JFviyNpebKsQ7mSX/rkwy82uZp73IttY6LNOZ3eoofltSA+QxV5cRxsFhS4GfykHzVJ87NUtm2td85GzJdGtYxmZuAhKrrBlVDqxFR6i+yP7I3xdwTd3JslCXgRyO0/OPck3UuXf3/VzOADw8/Ox0nG07hY+2tJh3EgAAQC8E43qTGyDI+iXFTKzrZt/RLtVhZ7nujJp4xhexbgDRemYb9TbiRR14pFl9MvipDrgOcq1WnB2o19jZvlVlbE71udMqZ3yo9dpsmW4Ny9isS992wr6xqSWLpmEX3tG/L4ZRJhK0NntqryldUl/RXH7d1f1jKYOzoGQgT/6lbPXrZP3F9JedJO802yYl82/mE/U1Hs0jvhM/Wr/fxzxONryTAAAA+iAYN0ix+6llYjbvPJYysUpN3Ygh0rPAutlGy9YrDVjTui3qz6ftdmbWyzP/HINEAw95vckMgeasvvQaTf6D+ozFqT53QqWMj+23aAhXsGW67eyRtZR9qar1vyltxBBd+bVLVKf4vnOZd+neIHl9qajVzmgoqoJ2zpplF2uF25ptRpCkSr5r70R1vPY/y/XDGoLhmfKEkb0Wmcy6muvZprFsLNE+O67t0ltjkq2iWWOsvJMAAAA6Ixg3EutupwEtf9SWHqmDVdmUAWvcKbb9fPluZ7ItaEa6xSB8jiQaeb3pgw0j++Hvf9HvKGTmQIvRyVSfO429+G1EKNZmusfqczTsNOx+1w5iyxspRMyfO7I3/3HRsER1ou+LBmbQps0kiXlNy+tc/XMzGNV64mWa5rxMgjwe5jGoNMUS1r24swRSm4Lh7SUTSnOUn7CzTRJUZezOg3cSAABANwTjEKtaehTXY1EGfWP1cYs6Wc3Ku9U6bC0yZ2bZSbBJZZ2zgab63D5KmWm2YNhGfCtd2A2DWMtGCuXabbalXw3ZYlN93znMXUerkbKss232WxdmcC6giZfRpMegdUwuuo6vxsiSiydIbJmCW/E4OHiWZXX7N6Fke0fvfjisDTvUObyTAAAAOiAY56FStowTG+tGB6NlBmgZP2qdrGar+/f8+9QO/GbKTvEje8K2FGkMU33ucOXMNHswzFZwvj6AaguIGTsYWjZiMJecmqb7vh3lywe7Na2e1tfP/gWftCxWGazZirf4HtVrSWFceVZ4q6iczJLrkCFnu1YrgqvbtzF2w06y+PzciXMjvpfXqoqfvgXqc+f3TgIAAOiCYBwcKXaKXD997z1oygd+tnaO2Sk5M5g6xsBUmupzh7JkplUEw2x12A6//tRmlGzK0bikUHiqvBGD/Ofrjsy037c9Sz1H2YyajmZGrGxFrCX6jO/zXwWljFkZpNHqbfpyrZ4JJVtQ3e2ybCeuRl7b37W2W1FuwR6o9XUnzmlrShY1cNudxybn9k4CAADohmDcJOp3vis3fcnN4eHC8nfUNmbtHVeKjr4/dXgQLEtmWmUwzFaHrbTs1GBbqqrUbittxNCU7Tn1961VBMLF9rH38rsiED7+Ej69ZmV52dn+rvwczDL1tMAhtaK8kGUzVybLjVYHcWhtt+S9VP6eB/HgY8rZ6l6UN1b90RA4VO7/3F/hY3UFAACAc0IwbhL6zG3e0e+7jNLIWhlnOc4y6NkxIQYp0YctM628Q2LWbPWljGWnJbYBbFa7rbwRQ1WWW2b671tHyXjxNFilZ/zI2mL6MdFXJmbLT5M2X3C/ZvfJy4BqeU1IBnBbrV7tKn+XjhMY3ny37PbdGOSaR/m7ymfDf+mvbVaivCfNkOcJAAAAxkAwzoE8o6TvMsrjP2Ug363eWmenZ3FpG1yO3UYYrMpAnFbHShvEj1AoHO5o13iTk/hTKtjWnbrstMy2e2Fau+30nzBXnNbXeXTxfQO3uhevVUvitKWnsvkyGVEEOUsBJ7kjNQG5mG3Jd2ulc5+2sUsSrK5F+Xb3NTuu/F0PDw+WAH7Buux+tKXvAAAA6INgXGgaMnAGiwbF73Kw0yqdoaL+lK2ZNalurgcPptSNHT4+3srLChGMU3lr0ppNAkYq4N2wVK6qdtu+lOVm2xVV5eb7hk6/n5UWwNLTZMKFZ1C4VuK+tP4z4uU9V/Fd61h3iH4Qt8xYAQAAzIZgXGCc7bSqFOOubuPXjurPstMcvLC/a1o+vBc/tQzHROW1vv9dmwXSXrbstIItW+bwS/wws9zWN6I2Fufq+w5hq1MHlMh6qF2yjk/i+Yfl6p96UqkPW8Aquud++LlWteMOwfb3o6xPO/JeGgAAAGiJYNwkKjZw6NnrLbKGmjJwAB9ly4ctg/h4WbStRlr1tb4vF2zTaohVNVuyZ/1OhLalqgdxKMXi6rM83X1fwIWDeLjI3ms1gbn43r4Qljh79eYls6oKWP30MjvOtoy+zur+0Zq5mdSupN4qAACAawTjJqFs4KAuz9xdpQOYbq2oi1YMgpjNRnjUQXzaLh6MJZ+pyl0/LZsnrL+INvmi1tpVf/+rrZu0Klc+NzQFyN1+37F8/bzgoH/l8md0Z7mnG+/tN+HrymPb0nQ5mWDPjrNPuul1TBP2HdKHBcCqgmvVon6JUS6iUN40RTbbzwIAAIBxEIyb2upe6OVd2mXFNLUAyigB/cidEqsucNvmCW3rD1rrJv0StZsKWpeuKZqWqE78ffd3yuB5hg0DtH/fbGxgAFPdve2D0vs64edmBxvReW8MWRO2MiAHAAAAlwjGYRaLzryBZvNybF/fSO6eWLNT4qnz5gmqC/Gl9D0O4ld9NK5+wNuQZTX199U2DpA7eNqCYq2avlQ4WbrW3K7MrD9V/H1Y/rYsddlV9bZv0bU69i6oE7BmpEbXso8bq26+9zgX8SZNHZ7Jmol3cwcAADgjBOOwGPoSo6Ygi8X+zhpwyBpLg/taift3GTSqGQDKIJzM+qzNmjmJP+bmCeKraB/XtddZasp6sQ7OU/W1r1x932JZvK3O3PrpmBzbWdpL9O3OhRG4PfwTx/SXnfj+HMp23I7asSmiIzPh0r8bTDZ3xeYIux8eZnpWZPI1y57JLc5h9FYtdk0/p/sZAABgWp+iDtZH+mtMRC7lKjJI5DLVjh1aWQi7ov6OzDYIYpCj/Qyycz/VTqyyjo9tQ4DhZFDj3Z/tYwG0chLPl8VGAlPfx/rzfnzBPPMBAAAAVCIzzgF9mZ69UHJtqyqEHfn7n3dz9S10yQ7qStk8Y+RGIA4I39RL5JOlw9M1AnEAAABA+AjGOVEsCRm7BRkgarmbJACMi5pXAAAAAOZHMA5urD6Lr+kvt4/+F/EGsBQr8Tl9+KyfvlPzCgAAAMDsqBkHAAAAAAAAOEJmHAAAAAAAAOAIwTgAAAAAAADAEYJxAAAAAAAAgCME4wAAAAAAAABHCMYBAAAAAAAAjhCMAwAAAAAAABwhGAcAAAAAAAA4QjAOAAAAAAAAcIRgHAAAAAAAAOAIwTgAAAAAAADAEYJxAAAAAAAAgCME4wAAAAAAAABHCMYBAAAAAAAAjhCMAwAAAAAAABwhGAcAAAAAAAA4QjAOAAAAAAAAcIRgHAAAAAAAAOAIwTgAAAAAAADAEYJxAAAAAAAAgCME4wAAAAAAAABHCMYBAAAAAAAAjhCMAwAAAAAAABwhGAcAAAAAAAA4QjAOAAAAAAAAcIRgHAAAAAAAAOAIwTgAAAAAAADAEYJxAAAAAAAAgCME4wAAAAAAAABHCMYBAAAAAAAAjhCMAwAAAAAAABwhGAcAAAAAAAA4QjAOAAAAAAAAcIRgHAAAAAAAAOAIwTgAAAAAAADAEYJxAAAAAAAAgCME4wAAAAAAAABHCMYBAAAAAAAAjhCMAwAAAAAAABwhGAcAAAAAAAA4QjAOAAAAAAAAcIRgHAAAAAAAAOAIwTgAAAAAAADAEYJxAAAAAAAAgCME4wAAAAAAAABHCMYBAAAAAAAAjhCMAwAAAAAAABwhGAcAAAAAAAA4QjAOAAAAAAAAcIRgHAAAAAAAAOAIwTgAAAAAAADAEYJxAAAAAAAAgCME4wAAAAAAAABHCMYBAAAAAAAAjhCMAwAAAAAAABwhGAcAAAAAAAA4QjAOAAAAAAAAcIRgHABgBifxfPlJfPqkt7t9+sc+OT2LS+N7xs3LL5sJ6PjCYi/ujHP36fI5Oqv+Oj1f6t83bVxzAAAAZQTjAAAzWIn79w/x8XEUT+v0tyK7q2wQfymefYk8rO7F+4f8rh/ibZv+nrS7ygMOl9582Ux2fPXvXBxfH7/zVCyBraj5HSTaiJf4mlPuj8ODuMi/v0f3R2p1/x5fbx8fb0K/TUI55gAAAO4QjAMAzCgNGh2fhBKTixzEv2P6y7FkGW4DIgKbl3KwQTqM/mXHU/mdf/3xOtNqPFlg60Mclcivl4Hfkur74+Gnr5Gt9HiXvnN0zH/4nd0HAADgCsE4ALDY3xXZHFO2RWeK7O8sP3NF4GN1L17VFLloGP/lIv3lWFbX4kb+E2lGW//MsI14MQIN69G/bDv2pYF3onxZyQCJEZD7+lms0l+eiyx7S8twnCLwOzaZnenJNdea7TvfXJ/dNQcAAGBDMA4ALJJsIj2TRrV+OsZ/3qmZA9PoM1426f9Yos2L5ec+iIeLmqCcM2txcx1+WCBfGqivnxVXaWCOZYF2m29mniAAAADgDsE4AKhR1EHS2/v90EDOVjwO/oxAxDXX9NpwzmjZeRfi4ZD+vjdBwZGkgU894ysk9rpuSbNl+oUhz7ANISpq2ajkfOoKAgAAuEUwDgBcOf4TWSxo/fRdBJ8UV7HLqH0AvxLX8RpRN/IgyNUu+Y3tWymgmgSusqDcMgIP4WZ8FXXdygFFmekXZtB08z3NCk2XRnsdk0s3KlGP/+HhIrmPPN/JFQAAIDSDg3HNdZXCndEewnZcxhjoTfW546rLcBgyoJrqc8c31X2xhPut7mcYMlCd4nOLzxx+fcWflQWGIj4X/G8tHbybO6JmA/h5Ag/Jc6I41FvxJr+jZT2wubFBHnho0y4e8sAqxpWcFzOT8qv4HHwi6VZ8CyACHx9/Y0l9spPrQrJIAQAAPNA7GJcVjVbGlhWy2jXn0YnLBu/Nx6WbqT53VPlysKvorFfpsTRsqs+dwFT3xWLut9Oz+DHFNTzB58p7rjjeRfZU31Y6dzJTxsc0mYpst7hVZsckOz7qGU0TbMDQ6CSeL9XnhAzEvTRkIFo2Noiz6JTfWz+JY5q1lTczWDE2Y/MLrzOqJrESn7+mv2ypCJ63aJO9TOU1qPw7WtA2eT4HkYG5MjdUiaxvxALKLAIAAHjB4TLVZDC71AHFWQfhssFHpy8pr4emgNFUn+uTqe4LH++36HzeTpFNNM3nZhs4lDN01uLpqARlhjQfd2/Is90sywUPD+JnzTV18WXS8FSj0/OtUhNOxtSaAnGZjfiunuTdj+gZUiyb/Hi/d78D5Oa7dt39/S+Yh9ps8ns2v3DTrEhbK6+FHSYPYmd1CS3/dhrADWPp50n8+aU/VbePM9wHAAAAC+W8ZtzualnLVs87CJcwB8DtHcTDbfVgZKrP9dFU94VX99v+Z8/z2WCqz82ZGTpLWC7XThzcGDtoMRkzeNBtSeDq+kbJdIueIXVRx8moS/HVzSayAE5IEw0zynbxbcyKHEecuaxkwG3fKv7tNNCd79AcL/30dJLSfK6un8R3D+cOAAAAQjU4GJd0Om2taue8nfi9kGicDJhNESyb6nOnEu82aQzY109H43owloFlajJtpvpcF6a6L8K9307ieZr1qRN9rk7P+PorSFIKwPqL6LRKdvVZdFwVOZ48qypdYltaFps955KMV4JyHtnfiYs8apVkzTYlvMp3Wx6Qi+yufDuf5nM1+rleyYoDAAAYU+9gXBwoiQYJ1Z1OWw2hxFKW2+S7pBlkwEjtaHc11edOavMSf7csWPZ+b3bbLXWZUru6aNFUnzuRqe6L0O83W5bjdms7a91M9bmAM7I2nJlVVVoWmyyZLe5vH5ehnyEZRFVnzraPovSKqrC6f1UmUPzK5i49Vzv8XAAAAGhn8mWqc9cQmtTqWtyoP15c9NsWMOpoqs+dmAwY1X9Hoy5T5u9/tYOQqT53TlPdF37eb3vxsxQxexMv39Jf9zbV55attHWqB9F5I1SjGL/eyHIah7Gc+PBPdDpNp//E3/SX0trF7hNGMEdOOtRlVW1e9AzYpZV9MPnefzj9+ZUHUePssU7rOFfiWn3Rz5zNXTCfq1vx1pTqBwAAgM6c14yTvi6m4NJK3D9u82DZeMXYp/rc+elBjfFM9bkuTXVfzH2/7e/MXXDHGdxN9blWsgaVkna4u7IF1Wpazbrz7dt7UFkndT97sVxvHnpW8U786BDlNAMrNw62jdz/VDce2YrHxgshfTfkllP2YWpxHdbKVMI+O/8aNQp77DSq1yn0I4u59FzdfhOlp2rt5ILRtN1kAQAAkJk4GGfJXOnV6fWYHKRPEQCY6nPhganuCw/vt9OzMEu6rZ++lwd3XU31uXXkPSmD4yO30G7z6rqFSmH6uazuxavyHQ4PP9tljkXX061272S12Wra4CDDSfynp+K1q3F38UUL4MyxHD8E2SZIWZPx8G2XHT0aHcW/YReAnEXS6hTmu6xWtakDW/u7cr3a3ZW4NIPa6rMw3iG2ZofpdAdZAAAA6KYLxsUzp2bmihwwv1J75IydtNFn6utnMfSSmOpzRzfVfeHl/XYSz7fG4HH9JF4Hf6GpPhdLIJe1F0mMO3H1qWkp517cqUGOLCPZ2BSlFIQcHGQwgjltn1fmRhO7qyJYI1tNFuYyRc+DS+XnT1t8GPJzmbTqwLeHOyQb3z1uUwa2SvXvon8//fdkkLAUkMvEO8SGld0LAADgg+HBONmBMzrBcbMMCGQ9HN/rnmFKxrKe1PBshak+d4Cp7ouQ7rf9z/LmCo8j7Mg39ufGgcz56radni/L5zNrl/4UdQ/J5uVDWVYsA3LRsbQsUUyyp4ogdhxwyyM2yaYoWSBk/AzGC6Fv0tuyxqVZ2y7d3CZvtl1cAqUv40zPY6ldFM8DcxfatifNthSzkXH++jDOpRbwdZoyawSk5XGU/74MtKXXU5y1x/MIAABgNG5qxqUzvATizpwliBJdHGJwzGyqz53aVPeFF/dbNLgzA4TR9xo+vhz/c/e/5ee1WJY4Uauts3Z4ELeL3d2hfMxHrTmXL6VLd1s2M8iillxKxRI7p/EPYRbw/yX+tDnVx39KVqib2nazkcGgymwwy9LI0i60NZTlvv0mbnqeP4Vep3Cud5bMLFSyqmUgTj2O8j7KArzR8+gium/YxRcAAGA4N8G4fBDEroHnyxJEiQyv8zXV5zow1X3hwf12ev5RDO5iXXcatJvic+MsqnQwX5VUVFcnbeoW0iRGt41UysGUaWrObcSL8m+UW88ldtpy0TabL5St7l+VpbAH8dC4neZJPKvFErePy18eGC+DrDlvcWZrEWBtHShSPrdvEHZ1/5gEemNtzp9Kz+ie550lA3FKZqGcyLEFNDcv2r2ZbOKy7J18AQAApuYmGJdLMiEqa49goYyZ98zgOl9Tfa5rU90XM91vpWL48pSMULtuqs9VqIE5tbnNmEIY1CDfS89AilwKm2buSbur2mDS/k4JnET/1WS7B4dE2UxABtPrdzoeO4AUXQNqBL/h/KlOz7fauewTzB1Ku55kIK7metJrMUo7ccWyVQAAgN6GB+MqZ62rs0wOD7dkyJ0RfQCZWYun12H1w6b63FFMdV8EcL/tf06zucJUn4sGxu6dGJsM6hWbRcTBJDPIkdaKLJKAt+KtdwBwuaqC6UWb4Jipyzgj8vw1BeRknchiSbbMEHV9LuVEVnE96bUSq21e9E1N4mWrrFkFAADoZdLMuKRjrMz657ou50CoZIH08ipSOfgYtvvaVJ/rwlT3hRf32/6udF7G2bRhos/FGdmLu1Km1JhtyLLwbLOINNiR1ubKPzsrri/reU0VVEJ/cXaeEVC1ZeGlQdU8EBefT9fvLHkfZBNZMqjbJfNXXqdGQG73g8lVAACAHhwsUzWWcWTa7hyHYMnZ/3LATM7CDxt8TPW5bk11X8x5vxn1rKRRNm2Y6nObJbttTtnCq7tUuwxQuzG/is9e3Y8yA00JeJnyQFfLZmwsMM6SaX0H11LrskEBKtXtYNw/0as4d0l9Ncvur1lQVS4JneN8xsHApLRDsgtvn6CusbQ6+ol+dd25AgAAAI5qxm2+lbN1Dv/EMf0llkdfhlOQy2GGBFGm+txZTHVfzHW/2Xa1zTeTsDRLRFUP9KSZRlN9bgtxtmHlbo6qJMNEC5zYWimAE8BGI5qGn1MNBG+/efqzVQS8BgZGvvoVeVwGY3OGsVrdrr27H8ProMn6aqXrS21zvKzksYyDgck9PGxjmCywnTR2ygcAAOjOTTDu9J/4m/4yt/4iLtJfNjOWF1E02GsE4loafF9UmOpzz1VNnb6i9ckwmado+yBNAba8vlw04A/ypuxrK76d04/rirI5QzkoLssSqPeg2tTMrZaB8qwtMftQBuLkJEWckccSZwAAAB+4CcYd/yVLM1RfP7fs8MpAnLFjZlxPh231R5PWscmCnYN234w6/ZMEzKb6XNWYx6GNQfdFjaGf6/o4nCtvM8cMq8/ia/yLFgG2PHB5ZgN+b8/lWnxZShS+FBSvK0twIb7kkbu/4r9zf4RlQc2zCpADAAD4zUEwbi/uLMvG1i1HCPs7IxCX24kfBAmGk4GXrI5N6vBwIT71KZyTzb4bxgjETfK5qjGPQyvD7otqAz/X+XE4X9tgUqmyJWljB9h8qynX3/D7FqOQ74p4EkHdafsgHi6SiQUeYwAAAPBFv2Bc2uFtyphJip/bgmltl2edxH+l9XaFwz+qzg11+vOrnEUldd0hTQZxpgiYTfW5hlGOw1T3hbP7beBxUJeUtWmWjSbkeS3+Tpr5MtXnNskH9uXWa1BvBDrjOnZEBxw5iefL8nkc1JRzGQeso9/jdM4ku1ezd0W2QULaskdCVjuS8wQAAIC5DcqMywYgVc0SQ4lt35ayhMmoZac025JK+/GyFZOf6nO76LBDmiWbKlO786LabHUAp/rcTrrvFDfVfTHv/XaGO+YpQcBkd8RC6+tPbbZrmV2lHVE2bbBtyNF1J9WK5t8qwOVkH1aJd0ZVHn5x4N04EfFGLEqQXt6/BOQAAAAwJzc14xTdMppW4nNSrMiKpUHDrWoOcNvMw8psqoGm+lybMY7DEGNn+mW6fu7cx8FXq/tHoeXbGZk3vdsSi8W3NdemIrL2mLmr7c31Ms/D4jdu2Yuf6gTV+kl8r3rebb4LNaa+u6LuLAAAAObjLhiXZh50DThsXtRd0VQB7kToo81LKevnLM11HHreF436fi7XA1xp3FRk+Vldk2s4xsFPaO1/a8vy64OqK3F9oz7bwt/Y4Ss3CAAAQLD6BePS5VuW0kyGrXiT2R+y9c4AkcXDjYBcHGg4s936JrS6f29xLpdv8HGY6r5wer9xPcCNcDawCMzFlzTrby2eKtPEFiL/WREKAogAAACJQZlxcR2WbPBvbWMFzLLd/NLmzdIu43v1arZi8lN9brXNt3L0pW3WhAze2L9Dh2Y5p1N9bp0hxyEz1X3h7n4b5zg0SoOMahslQ3CSz70QX0YY9SebbNjbOdSwWl3fJMGTuuWEmSmXWK4+i5oKCGGTy3Dj6775HRB8YGR1LdRkt8OvPzU1GE/izy+18EHomZdrQaUOAACAcDmvGYdQrMXNdeADtVFwHBLnfhzkBgBKhu7uyhpQa2pVm2ycjSxQ1CZI3riMdTz96iFWb7QzfOMYF5YQzDHuy8OD+FkV1N7/FGp5ufA3kgoxmEgAEQAAIEMwDpGTeP5hRAm2j50y65aB45DgONiNkbFa3UavGxggdQORaZexGuUPegVXr7R6ZZrDP+H/didLqcmX3JfZ0vp4p2MjzTTOSDV2XA3yflMzOrffwgsmrm8Ec1sAAAAJgnHnbn8XDSovtIyBqJcv3s4tMsBxSHAcMKesBlibZayDTRlc9TXrqlhuHX5mmC5Zxn9Mdkw1gqtZHG79dIzPT7iPs+z8BfRMVgKIi921GAAAoIdPUcf0I/01zsJJPF+awRaV3ARgWYM0O45DguMAAAAAAIBLZMahsH3zOKPDIY5DguMAAAAAAMDoCMadvbV4OqZLq856KSLHIcFxAAAAAABgSixTBQAAAAAAABwhMw4AAAAAAABwhGAcAAAAAAAA4AjBOAAAAAAAAMARgnEAAAAAAACAIwTjAAAAAAAAAEcIxgEAAAAAAACOEIzz3elZXH76JD4Z7fL5lP4FwBP7u/javNun/xsV9uLOuJ/P9562H4swrqGQv/tYTuL5snwMvL6W0+eU3i6F37ef/Tif57PWft/5fw4DY+17cowBABgTwTjfre7F+8eH+Ph4E9v0t6TDw0XeQSIwBy9svsXX6O4q7bgTlauwES/xPX0UT+v0tyLneU9nx+JDvCkPuPwaipq/l5H9PBbf/RwGritx/14+f15fy5uX+Pvq79SDeLgorjn/7j/7cVbvk/N7Zuj3nXYOefcMZ+17qvcJgTmvMZEPAEEgGBeMtAN6fBJa/zNy+HdMf+Wf0/NlqTMwfqNT6IcL8UW5OLffNumvYJcNsM1Bpd/39FQ2L+bAL7H77fvAOj2PpWfzQYR4Gs1ndtu4RtX58/dazoI6IX3nmuP86484r9dg9vwsHwuMqeo+OYiHnwQ9vZUHU6sn/YhZA8D8CMaFRr5gjUHf+stF+iv/rO7fo85AVYd5LZ6O8s9aNksgUmzfoj97F/er9H/DMXX51IV4OKS/HSFDrq1oUPkazj09rWjg5+HzbX+XXeNquxPalR09m1+1qOpahHgaV/ev2uDt739dQjx+nr96/nxn++SVcZ3FZIDEeKd+/Rw9Sc7RmOfPvhw4b2f9Lgvx3kbcv7BOFgEAfEAwDo7IwYMRXOsQRIsHKRcPQon1iO1b9BkvZF/NIl8CkQXgtuKtdH7TweLuKh3M2AaVfioHX7pmX5p1jcL52cfQPqgQhiQbKWrqGkGxE1fy57p8Dj8jSaujpgfVk0wKf85d6dpaUIAkn7yyXWdRW1osSH/O+nCNZdl2spUzlsXuB1n4Z8w+KZM1z1doyIl87bniOz0wzvJaAEtFMA6eS17IF+roMA38EIebR9whzQOjWXbjiyifjjQAm3cAk0Gl/wPKvfi9S3+Z02tKNber6KdVRT/7GWVVZEGFozaazYIKAS8rj+uNLScjKR9cXiVXazzBEQci0pZnU2Tnbv6ASXZtFY+VLNhf0UIMlqZ17YIaO/ew+a5m6/wVnZIwJ5cE5vRnGPxXtcHH8JY+Jit8FZ9dvwjySVHX79SaDNKB/Zwi4GmbFIp+f4TnuXWycAmTagCCRDDOoeQlc14ZMkMkL0z9hZwMFm2BH7ggz0nRIZWBuBbZjdHAUh3Q7K58D8aoWZxmdoQtA9DWLMuy64IGRtanNyqKQMvWZqY6CZzYlqhjXslgKr+X10/iGF23pQmOtO5QERSSQTk/7t88W7Gpvd8HGyzdfFvenaMNhLXnXjrhcUaTFphC8f62BVLXT8fyM2KU1rNfat3duWXL759sstDV+CLLILVljzZMjjS0yoBnXJIm+jcDfp4DgA3BOGdO4r+/8v8vIDtkamkAQMuGS1/EoWXD1S9rkK1f52mqz60VnZdb5Zysn15bLzPW61BFHcfbUGYhV+Lz1/SXsZ7ZG9H1qw4MqjOQPJMVgbZ8PzlT3W7pyEZ8twyKMJ/9nTrJsRVvDQOczYs66JIDPyaV0EWRSZO910vPwCzimw3myVRpp2bCpHdbSEC0qFlctHffCgxbd3culO4TtRmps9s31xPVVUG5jvWg27SpO/9nW3MTwNwIxjkTvbQe1RfnDCntvstmCLXZ8jQTKbAoXDb7X7+sQeoWnJ3qc9s4/fmlnBfZd+lyARtBrcMv8SeQkdaFukVsT7LQtTowCG6JdRqUMzMNul0D8EI0eP+hPD/WT99bDODM99dO/GA2qT0j++W8kr/kskEl+Fs1sRYHJZRB/eFBXLCSoFk2YWLLUorUBnNkM9dCyyzZ4F5QzZIJzA79oVLG2tTXoq2ucpe+wlbMt4H9SlzfDO8nAcA5Ihg3KaOughZBSYMlzP7mASbt+MgOe5yNkwWVmlromYbJMoPxB2lTfW73nSLHCGrNYaWnxvWylKDVGMfCnZq6Nr3aMrKZewfVL75o2ZGHf8f0V2i0+a4FSrrtUBsyeQ8q9TMbAz0y00bNEIre//SRWsqylLoEc/biTuuXNmfJhipZ8t2hP1SqD+pfn/2ULLdJbL85zooLV1j9GABLRzBuCvmygXQ2OK3Ho3WSstnIePZX/t0zmwFWllbky1HV4yR7kPmMb9Gqiyknnaxs4Bxq5sHuaprrYPzPPYiuY/HjPzUEcE66By4xBvvgNGnGkqCsHo3ajIyRLsuyw9Hh2lx9Fs6HMBMswXP3blALyduKkS8juFvn9Hyr13x9bBPoMZa1R32knzO+z/WBe/f3XkarlWdpc+wWub/TNxpyv8zRISUgvrtq+xyQ2WrGu8LT5Yzb+dLiAAADEIwbWdzhMneatM00lnZLS2bdQg0itaIOrNJjpBXTbTEja6sBYq6ykKYKanVVvUTEvqREXge/W3zxqT63zur6RsuM2XX6wKxmYmp9I65DCWxoGUF9BmPLXZIuBzXmoNLW9N2Q53d6/qEMQrfizZI+omUdRFfATTAXbBcdrufTf0I7Ii2jeIMy6GpqFkpNS/DMd4P8++2XffWUv+fSQEdpMi4b3GcTSEsNyp3En1/qfd9+Gd2wd83IShsQ6c+2tq3+GTjD82V/p5e72L6FVz6hE32pfeuNpIznnk9Br2KCc84lqgCAIQjGjUgG4tQO1/ateadJuSOcOmDwf6fJbrSNBmQAzhiYjFFM176r3rwzvFnQsLpzm2Tt2AKJdUuYpvrcVqKB8asa6dv9aH2t9suQWIj1F7HUxLjGekRpq85oncNe/FQuRnvNNP3vRBfsYrLizEBH6+fC8V86yZRwuvTakiUtW23wYI5gg6wzpdQ8je+P0iRTUhuqeEZPVUpgbkehJUN3eQ6aWZh//5t1aaBtEnDc1mJX8jHJgLF6czQuH14Ibbl4dN+12UhKe+55GvRaUB+jLoN0ymdk28klABgbwbjRmIO39h3/zYuaBt+yg+Aro+it7O9pA/aF1iPpa6o6alN9rhyU6IPIFsHj6JrQg9QOslPGNHR5Xr4UvaZpm5ZgSlpWXDQIfbWNgve/lcy56JpdUtqBEVQ/PPxskUVs1JbyPYtmjmCD8W/KrO+6f1LfoVZOxC2tVMWFCLRM6MJF97L2vllunbgyPTuuzRJoNUO63WY3HairRXq0/HGT9TG8iehnWb/dmz2DNFllFFS/EQBaIhg3En3ZU9fB20bEtWUzAe00WZJv0140XqDdTJVxMtbnxpmIeUQu63TZBpJpzaS8x5jsjBve9aAPKrtmGOZLsZV0RW15tmzGMjxvN3wwivj309BRnzIwGQ1+btXAsDVD8ySe9e1GxfeFPcP0oHpzkXy9tpR9Wa8/zGBDNJB7nT7YsP+pBzgeG1OdjMBAdITnXI05PnMH7X+i9YJlc0n0zfXk5+88GBtqxEGOBdeJs9l8Uya/m97n6lLrCZYSKxm/SvcgYawiadW8eS6nJXps37FXGzlzdJR+DACMg2DcSPTi9N1T2fVMpv5FghESI5syNkax/6k+V5EHXbOsTtuut2bNpDPq9CuZVYeH2yR7UAlUj7E8O1xrsd0qzztz84SK+mBj0AMmMhspuk7NbIL9z7NYUi2D6vny4TSzolREPs10LuLp8lz5fB+bwQb5lV0sATRrYrZcNmYMCmetjTaBZAfLTPtgo77j71LrNbom7w19IxE394Zv9Mnv+pqWylLrievcmpmyAIDzQDDOE2y1PYS6a52tebj8Jx7k6oNGafCOjVN9bqWk/pEWTDFb8Etg9AyPZCdE23WmNHWJXDSsfLjocg0uf/fVL9+VGkyOZvNlLZr8tKyfxFs28tldRecsOz/Lz4pT5bWw0gBo6drODlgWMPU6I64cbGhaKjoeoz5a2x0XzSXw8bVoOf6h0mp0RT/ejzYlOIbXa/Q2s3g25XvjnOlB4hrKpFr42ZnGuw0anhkA5kIwzhP6zn3hadq2f9pWDj7pduLHXLtiVNUEsQyy5MCxdcbUVJ+LRqUlpq1al2yi5e6+mpjh59OWpyY1kjb3r0qgYCeuZIaclhXnZnmjFyo2SMib10E4yRJs2L45fO4Z9dHabjhgLsc0ny2ltWuhkRsKKRk/MgOztq6VPI/K+1wGgTtfe6FNZtRPJg4vA2beG9HzLw2+y8zgUjbsOVAyUutKyux/Z1dim2Xnfir65gRjAcBHBONG0nc5RmboMte56buNqRtSpMylaFXNGHy03a2xqXkdjEqPzejfcarPPUPFMnIHnfIF7746j2gwepstT5V1C7PA6Epc36gRlN/6JgUyo7HNZjpKNpO9+PR5yHfOdr4ZiSUQJ8nz0lALbzzGtdS27qu2U+NSl2MmO3znS6LT+8UMMiVBg+I8xoHJXkHgjsF+Y9Mp961+MnHYLugy0KfcG3HJiOj5Fwffk35akg27tM1DGiiTD9WX2F4Usbhv8Tsjf8aVWouNrJyRz8Piu8l3Uh7kDz64DwDLQzBuLEZR2G61X5SXfmT0HZucsyxd9D6zYkb5YH7kDt1UnzumFgOh4ZkBwxXB5onqZeXL1c4oG8uR/V02GFUDcYl8I4NokPoUDYnzx/B6K+KydjKTpymgo0w05AGHxarO4onjmPGxsEzGTMYINsTnWJ6LNBsrroXn5vm30jItD+KhaZtGOWhWl431WI4ZkvwZmgYE4nqNyvWTBbKzCbjek0hp4KQ1c9MpM2CR1zydp/U+DnH2fBHoiwMyWskI2U8zar46C15Pa5yVGkqQNO1LVa8an7POs/lMTp+HynXrYkJ2dX2TZxsOOh5Vqz7yNkLgeOgO+QAwIoJxo4k6NmonLnp5tw0iaDvVRS/Q1yX3yDtZfu0sXbLL5PjLRuo/d9YlxtW929ywzAC3qmfOy00/H1kAO6yC2uaAuqppGWMOM//ktZ1cYuVAXCbeHfjxn3jIL8Xo776/iJfXdCOJdHMDH4LC06tfMqcOUK3LtV1Oupj1MeNAYJH1eP+eBRqS519po47Rqf9mpKEPUASJpeiaO5cJK8uO62rrdRhW1yJOTJQBiKHH0fx+IdY8lfdGnqGaBKjtARn53jGWEcv7PPCHnRn4tcsC9+O04bevsfuwjXXy0nwGpt/J9XUrsw2VzZfa9g1KrTazuvo9DgChIhg3JtmJU17+u6vmGXk5eC/iEXIQSFbMotTUYqrqJ+a7b9YZ8XPVJca1fdeZMgRCWmYbB3YsP4OthfRz2a3F09H+s5WacmG5KoQtA3FxEDC+bms68HImPn8Iy58p/bvRPfaqZLq1eZ77pSmwZmvKwC6jDvCUNuf1G08gaOcs+k6l0fBGvKg788rslskzf/TgRjwgNf/NNPNDe+8zwOymlD1zK8RrdA3Qf4r7lPm9oQWoqyTLiLV3v7xXljD7UBv49e+eK8phRLLAqNqKh0bC7JPNHdCv6ZeO06Y6Z+c28Q/AJwTjxha//I0ZedsAIJ3hyt6tSZYBHXK1sO7UW8nPLQnc2JZ0tVniVG3I59YGkxjoQNXl/syW8TvK/M0DcXIwWnvd7sVdPhMvgzp6ZuLq/lG5j4bdl+5l2ZZpUwNTuXJAVQ/Ib4VfGVtJgDHPtIyDDTXZpHJwqP5AcoDrJENOHkt1qawyoM6ut3wgfa7vfTNY3CHYnQ3683Ob9rV8LskwNS3Im2Z9dbh35bt/kQG5gORlE6zSc6q2QX0yAlAA4AOCcZPIBkEVnXHZ0ijc4PooS5Gl36sp6vlxW3IHO7pWbL2vtrvxVZrqczEuvdhy0Ty95rPlYHJg0GkgkD4THQR0s0BccwF4eeyzTLByIC6xEd+V7Dix+y2CHZ5asxbCWRYdZ8PlmXsdgg2bl1KQwU2MIQvKVbSzn9xInwn5yckCap/al2owViPIz/jVaueMZYmz4dK+U9Kn7BfgLQfkfpxvcHMm1ROiTNaPx9j9GgBmRDBuUg2d8ah5lXQwg2SAFXUk0+CkWYcoKYhedNIXOVFrbP4RO/wTg+sBj/C5+fmJ25ntuFZSFTgb0tS6USpfs7CyZ5q/AwO5M7V8jjRNcBQ1u6oCcQk9Ow7OpRk/STZclsnX7frbvOiZwrsfyyhUvwjaaoLEoXf197F2pK151vu0yYGaDZcuJx/ap5TBoOVvRIPOuw4DACZBMA6zkbO5+XKjqCtuKzIc1zMzisKOv8HBzE7/ib/pL3NjFLkf+Ln5Ur9cuuNa3M5xOZASXLdlHVpqa6l/zVrwvq6de6Q+9bXjiEEOJpsCcfLaTuL/9YG4RJbpLBvZCe6kyxjjjJ9siVbfTD55DpWAzxiTHZjM9lv7u2yvbkU/2o60xbO+9KiXGfuzB+SUeyNb7jzi+6KoI1t/v3V9NqOb+g2hBk6OOtxIyT9mokQ4GeIAlodgHGZRDIYT27eaQa5R9+fwcLGsDLnjv3h5iebr56i7MNDAz1U3drDXoDtjtsLQlsHQ5nsRSJbX7dICyfWDBT8zWYsgswzw0An3T1ZLTC5JzYJwYwRBQw+qLrfG0+n5R7FxyPatfXbX6Vn8UPsRHYJ4bSXLBv16/yU78Kf3xtkvd16ufMmqbfJP/BVDNpp3tZESAKAewTjMYC9+qhlX6yfxvakPvflebL8fWc4yo2jgqUYlU+vBo66xP9eonYVWTn9+aQHRpWUS5IMF6+YA0X36e2g0bivGHF/n2bhxNglZbj5KAjNjBuG6I+PHodOzuFX7Ax1q+u1/KjVmR35W+Cx57vL8Ohvp5J81JtdFvkHaVjye+SyUNpG4yPo3AEJBMA7uGcsn283QrcTnr+kvJZ+XGaWbUTRlQSWdgawguaqiozTV52Ia5iAzsshl1lK2OUBFUK6T1WeR3+rbb6MNOOV9IePTcYFzsknaGWEpU9cJgCQjl0DDeTiJ59sioLZeJ08P+ZxsfNdF70N9vmknrnyq5waM7GLorgP5Jj7n/XzN+gI5dg4GMCOCcXDPtnyyBb0jMixF3wW5LDGfebM0S+JarHbJbmSqz8WY9uJO3Rk4rieX7K6cnL+FboahBtJ624hvcQbAVryNWAcpy+IbuxTf8CxWoI3lFVwvNlGJ7iO56cr7u7Z5QOWzUm5coLzotm/KzvUE5M6IutHGPO9UfZMroy0owDNvJllWuqCidfo+e6GWmcyFvFM6gKARjIN7eap8N3KXxMIyd4KSWTtjBwukqT4XNrLjqGQmykBcfPDTosHxWpNsM4xz36HWLqRlWIte0jhG7UqMY2EF17W6sdEzMtt0RWZG6rt5Rs9KbbCtT3TIIN7LRj5b07puMiB3lhsMnaPknZos31Q3mHLX9E2uDLurxWTCx+/kbJ2szCSzHIvpmm2lh2JBxxnA+SEYtwDBDQaN7JnDrz8tZrJP4j9tbevCdoJKd0QbPWA21eeigh6Ii3dQNQ9+XP8lKwi+tB1qL8TQlTT+U3/G5RbVl6YoiI+eGgKjIWVoFpuoRPLJioIMyGn1sfKslfLztdg5eSNe8v/oIB4uomcqS8/OQl67VLtoMln9yXla087eQck3rrJvaBKXgDB+flet/XHOMu8NI5bEAIAuCMZhBsbL8PAgfjb1mfc/8+Us0vbR45pPrYvtKp3ENjWspvrcllbXN0pG40H8+tMxcpTWvKtqwY+b5NKpfKC4Fk/Hug5isrOjngHCADIMSv3K7WPNbqyhZ++OUxA/vMxBjwKseRZ59Dxp3OUoDGogzjpZkZIBFv1dpwfi5MC/9HyN3pHaM3W0WlBmn6VnzdqlvwPnlgeL1EZ5jvGpO1MXLZRJ39KzxTIhAACuEIwLXpiZGZsXfWZtd1WTFWTUh0mWpaT/w2P5bG1l69dJnOpzG8XFf4vz1lS7rtSqitml/vpeBLBGXE8lWzoV14d7rwnSFJJi9cYsc7wEhOWrPsvvwQV24Ddp1IEakx7IC643P09CCHrK52QWiLMG0wz5fXb8In7kgbhksqnq1itn1bXfnbWOPoDvuSSy4R0YlmVnBfto6IRobX27M1varfWjCcQBmBHBuOCFmn2xES/azotJVpBZ9yHuPCj1Ydp04DEl+4zoGC3I85pmOsRjrDgIF/0snTt2tiy5aLAXZCFyY9fjzkWR1YLclhbSMQl1KX2aXTLO+GSc7Dq3Qnyn+h4YkVlt6XOya+kE+YxN+wBxJl2LyabNS7qhQ2r3Y5znRvNE2LAWVkxgmXV7vTZwQrS2vl10h/3rle4JABiCYFzoQq6dls36K0E5s3OhzqKH11nFYmXLjeTosncQThdnyakB6r5LoWYmB6xFYLFrBkmxu6KV58dkpUQi1zfX/i6ldyXEOjxBvlM9DozEz0qZ1ZYs3e9SOiHOOJbP2DSA137CZiXuX9XJPoxuaXV7gzHdhCj9awBwj2BciFbX4ibtZXpdO62tfClOdaOTgFmZtX5GDMJptHsh3GWCyfLb4v4dr3l+TPIaX1vxePYZvAHVOVM2FQrnnVpsJOLnkuI0yzV/VrZbuh+L628mmXTxRFyf2qfqs3TE2qlnTblPmGwAAGC4T1FH5SP9NQAAAAAAAIAJkRkHAAAAAAAAOEIwDgAAAAAAAHCEYBwAAAAAAADgCME4AAAAAAAAwBGCcQAAAAAAAIAjBOMAAAAAAAAARwjGAQAAAAAAAI4QjAMAAAAAAAAcIRgHAAAAAAAAOEIwDgAAAAAAAHCEYBwAAAAAAADgCME4AAAAAAAAwBGCcQAAAAAAAIAjBOMAAAAAAAAARwjGAQAAAAAAAI4QjAMAAAAAAAAcIRgHAAAAAAAAOEIwDgAAAAAAAHCEYBwAAAAAAADgCME4AAAAAAAAwBGCcQAAAAAAAIAjBOMAAAAAAAAARwjGAQAAAAAAAI4QjAMAAAAAAAAcIRgHAAAAAAAAOEIwDgAAAAAAAHCEYBwAAAAAAADgCME4AAAAAAAAwBGCcQAAAAAAAIAjBOMAAAAAAAAARwjGAQAAAAAAAI4QjAMAAAAAAAAcIRgHAAAAAAAAOEIwDgAAAAAAAHCEYBwAAAAAAADgCME4AAAAAAAAwBGCcQAAAAAAAIAjBOMAAAAAAAAARwjGAQAAAAAAAI4QjAMAAAAAAAAcIRgHAAAAAAAAOEIwDgAAAAAAAHCEYBwAAAAAAADgCME4AAAAAAAAwBGCcQAAAAAAAIAjBOMAAAAAAAAARwjGAQAAAAAAAI4QjAMAAAAAAAAcIRgHAAAAAAAAOEIwDgAAAAAAAHCEYBwAAAAAAADgCME4AAAAAAAAwBGCcQAAAAAAAIAjBOMAAAAAAAAARwjGAQAAAAAAAI4QjAMAAAAAAAAcIRh39k7i+fKT+PRJaZfP0e966PQsLtXvGbdL8ezll52Y9Vh8Enf79M8d2t8Z38PX68dLlvsvanOcx0YV19ynmb/s6flS+T5n+jxoULpHOVYT2os781h7/kzU76GiefkcwrRC7mfRRyxUva+9fhbZ+0OXnp5A23vV1++q2d+Vvncw3x1Yog8g9vaxjS4HeUlobf30cUz/hj+OH09ry3eN2vYt/Stnw5djYf8e6yf/rh4/VZ3H9YePh/Bta/uuc51v/did3zOgg7etdr7y5uVzPnRh3dOJin5A1Livzk2I12+m6joO4buPrfqeFt7e1FXXnp/Poar+UAjPTL/6cmjl+PSx5pwtCsG4xbO/1CpfEpbBmr8vFEsnI4S33yQ8ORa2wT4D/fYsL9nRT2P2bwz+4DmvuZoBRtrO9lHQwvFpbRyvbXREPVTR6ZQtmPNr+xl8//K278xz/EzZnrWePi9K6CMWQjwWlvGLt9/ZNtbiPsGUwgpaoxrLVBdvJe7fZdD1KKKbNre7ylKT74S2EmXzIqKBWvo/pLX4cpH+0jsb8XJ8ir5hYe3vl52Yv8di+3gfXYVnzLokoGLpzOpevE59/62uxY38J3ZX8XfpvzRhhmsuP5ZXYhf/xlZEfQ45qVS0t6hbGcmfcay1K1ndv2rvg+jEicFnrmpZVOMyMcuyzqxdPIhD+rd0Pr+XDNE9/R7ae8r2nW+uz/s5frai57zRfxzleeHEEvqI5tJNo8/emifHIntPtFouG41fXkM5f3KsxX0Cl9LxvXHuEB6CcWfDx5t2rE4GvCA7WVdJiCSzfjqKl036P87V5iUJEmn33kE8XMhrfu56Nmtxcx3GEDuua5VfX2vxdJTBt5eoG2lIj3cak0uDjjxbJicDOEZANJFd61VNBlYtQdXa9i7uiQwBWLyo7/6oPk89UFFzrFXLJlgOD+JC/u+ZatgVdTLPtKYgNPa6ulnz/BqRfS+tz+U7fexPrUKCcecnumn9ea972MlAP7JzZmSxyEDcOyPmQhysMGZOXdE6zxfiIT9RvgQF68mO80XxpcX2rTkYs3lRAnJiJ67YWMSdUoa1PGe2oFrWLEHVmeWd8xAyKy1ZiXRwgVAZE9XaJGf0Lot/f8YJpmyC0RIAqH/Of5RW3jy9zrNyYnX/nn7/psmiopFkP7eaLPqBzcgjMHwVn11fpPk73XXf3L6JStwG3gBFwFMdg8i4/EXy+yP00a2bUQXQ9ycYB8dadDKW9MYbMoNobf5l+OgZSwX5gD2LAWHF8jz7z74S1/EaUTfyl192frZvpc5x0p8uOqT+nbO9+Km+uaOfoW225ea7ko14eBC3BChmEtCy0lR+7aTLub1+LaVZierYeMwOLgAH8r5ENli1ZQxnE3pZUG7GZ1MWlFNap5UQ6xsxa2K+mUXf4O9/fj1Jk/7dOWX2ySXzyXVmTvZJMgFAvRbHaz0nC8fIIM375q7GfukqOlviQNoX6tsqA57ZuOT9fEsaTRKMq0v3XNrMgjUK26qdW2p0NqNR3cnIH67ZDb+Ei0XprKgv/LYvDb2TIJfm+ZRBkgRW1Yyl6AcTR+W75wPCrC3tASDly/P0l1f2s8/zIyf3W/HyS+83S09ZZpB9fLxFfyNROmd1rbKm14j2v6NhR6FTLZOsPl7q8OuPv4GJiqDu0DbXLbf6/DX91RJsxTd/HryV4nvZLEURLwdbfn/D1u/0YWKBPqLFFM+6wPsW8XWivE+TDDNbf69cciaujxrIz3/8V/QYfKlDmfSBmptvKz2SCaNiInWJ3esqcWaj5+enGP8V/WtVbRapESHevrke+1UF5bISMSO2qWsZff3sfZBv/GBc9JL9URX9xHmKZweygusyXiMDUeUHS/JwVR5aMii3oFl99YXf6qVh3Evrp1d/6iTF51RPNY5fLMrMhvrzlgKtFc2bzkTdYKHymkxeXmYA1X1GkAySFvebDCS8Nc7syRlHo8MQz1Ypv6cEWvM2Qw3Kr87XCziSB3WjZnTEknOoHPeqZp6PDlmEMLK2tUBzkoUSRKZvdB3pm8BE5s5AmVAWhKucdV+yiQL4WZvsfVwxgZVpWupYej7Kd1PADzoZiNPLMLTIMJPHUH3ey75VUNGY6Jv/ajHx52LCbwmie+D7mb7rO2cIljLWps46KzL61Nb+kTXnZKDb1TznauRgXNSZveXBOaoxljnOGdCSnUWll9xcR8zY1UfO6p/TdE/OuJeiF+2rF5G4NMPROKdNLxZ9FsveAZeyHTBnH/QqgZFSXCS6Jn/WXJIXX+Z9cZ2eb40gadsZtY34rp6Y3Y+oc6N0IjxJIfdtqcgkNi/l666HbQjpXHPLAxo1S8PSd1IYSz9P4s8vvRe2xB2tzzoIl8neU8bDQg9mGZMstkmVuBnvZSeD+yz7Qm/1g9SoD6Kd9Oh+DXp5k1GGoctxNwPv8Ts7/bX3vorH+Nyr16cl62aGCT+faRnAaqBy5g0x5rT5Jq+gJEOw1XAxzlhTr7t0ybdHx+7039/0V5Htt5Z9eIS6ImPcYNz+pzYIxAgqljnKjAfthZU3o+M1c0dl/1MNzm7FY5uAUtTB0PZ1CKqDMY79nZp1Nl+RW1XSCVAyrtJrsHtquNEBt3S2Dg+33pzzOMNvjMiIE+ZAvNuM2ur6RjkXUeemLuroyuab9kzrtNT09Eeoh8OXZTFuhFenrczIVlPaGHM0rZeGpUGPPMM3Hfh4OU9k9sMWljFBEM5C6SfKpgWztGX+dX2Jo1BWEHr7rNzfqVnf8p51vXxrZKf/hDLs7nzc9cHnQfz6E0hnOQ8wqFlD/u6SrQXBSm3qzKriPZg892xLBdNgehaUi9rZ5DFsvucTCXJCv93PbVkN4ulyRiZVl2/EYFz0sGB9aqTlcqIeLx2trkHV1KFZX+np+4wdlb34rX2ZL6Lt2DCZ6cgE1MEYw/5OG2i02TlySubgJ591b59jXU/JQiuav52yoHS452Krz8K/eaWo06QGQxsyEwtmpnbLyQBPDM6wnL04thpELeradGv6UvjCCIHG6DlbLA1LBjdNjzSZ4asWjt5d+VbXy+yH+TGRMxb5Lgo/CDddH9Fmr3bC6p4JRtDuxsd1zUbfSE4IjtUNmc3xn/KO6uHiS3S2XOo7QWLUsXVShiarVT281T53uvazuogzt4v3YLISxfZsyCa5iwBTUkvwrt0xCHo5cPSzKxkcrd/LRiDcp6BXUVsxjHq1GGa0YJy5NErabtWAClzQOl6+dai6zDo472B4wrKsV3Y262fl0jbqy9SYiVOWtgTf+UV4Ni9GEKR59rOUXerV5icOzD7Lm2U82Jaltw1IVLWBgQrjOSu2j60/b3X/qvw8B/Fw69HSFrMf1uHnCoG2O7JCvifV5wNS0XWuxmbrlitry6J8rDFo3rOyT7KEzsjQvu7QYF5nadDHsqIhKzNib3pGY+zwTxzTX06jyLqzLm6oXGHUsU21+khe82q/Pvq+zStRjIyv3U7s0p+zeEZa3r+hLwdWsuNav5e1e8fToNeUgV7H6jYzmjKLs9OmbzMZKRhn1DyQ5IzVt/TXcMTIRPOtI/73v/aDFqODsdii7SrjxavW18uzIvMehSVNfYSXaRH0k4EM5d8IuibLOVkJfdVKx86uuWTGo5dYXHdQucaTjr9leUhaZzMft8WB5PPLtPTn3NnqQs0bGD39+aW8X6LnXKd1nEZB49aZmlMz+2HRgGtpMyfG7sjZYLp7qYTzoJUJqV2urJc38G+J6l7caZON0bW9lD7JwB2/Z5uAj1c0mBMtXSdZ3L0HtJVFWfP8+WiW+Wn/PDdWE+yu4mBHUbt5iROTenZcm/eyOgEx+ioyOZ5Tgk1dW95/zZYdTxmt6qTvKodP2iY1hWScee5JHqME48waDovsBAbg9PxDW2bQbYAxhY3QV5u2DwzoHYwzSNM1Z8Cin9m6pC6vDTNFcOEk5LupKP58fgGMtupmgO0vHHf07JGd+NFhHZ0ZpPBuqVK+pDkbBKSFd9WW9WKyWe9AB21DC9H2msCo6UAGsZNoK0ZdxR5ZQHptRT82FSn1w2xFn7tsCDVqpvVY0gFXdm/Tz6wW3ctts+L02pq+Pfdllr56bcvB25KCCd2DCDnjHLvfcd+Y/AucuQJl1viHcW47F/E3au3ufpzBxg7Gz1z/Xlb7ARM885TyO6WsTGWlUevmzbtOSdIYpY08zgx0Vd3wYJz5wIjMW6fsXA0fYExh86LvWNMqMFDqYCz8eop+Xj0QJ8kgg+t6REkGC+ObZvpudXqbfblU1AlQd1g7PPwsZ4/ZRNfhrRZIbDEDNtuA3ZZtZbRFXch/Rat4T55R3LGmWjb7Wnk+PQzM9qYXqu/FqK2Y77Ja1aa+T8xaWtLuqhxAVQv9x1mmNR1rX5ctyZ+Bl1QjLatGrlSpOWR6Bp1PS1RlIE6vGzl3Dd1JyGtaGbG3KcNQ6jdG57hrhujoK04GLKnLAmFzBsD0WtXRefg945cxVgd1r2d2IbSys5MvCfaBngBy+Ff3Eyv9gImfeZsXW6kOoDAwGBe9KLUC2ZH1k3glncY9bQe1qIPtTdHmjXhROvVy0FKfYWEsR+jRwQiKzFTIf95iYJQEdJJgyHIyUuCKXI5Q9O1lYLdpt6/yfZcMyvVORCkI6euAfQkGzfB9FZ3GWY0ztZ4NgFtkeM02qMvvHaVNeZ/IQbkaiZP/fvrv1b5v45l7sp8XSQvONq1U0cub1GbQOVUOxC1aHCg3iu9b39vppgTK+zp+L4cYoFae4/J6lT+H8x9DfZeYMxpyk4no971ZIdjJsrIW2zIDqpWUDWvC32U/elaaWVHIhVDmalgwztxCP+LPi3wulmVTcZsyy8m4EX2rFWfUlkiyCMqdjKS4Y7EcId41aMEz4PHPm7/8Za2NYmCk7tqXZ12E2SNopbKw5+S7bS1XXCMlj8ilzyXLNZTMSBf3nd6x1zPQFnU71gZ0fNsls51ieX+35cm9tAiITdbMQVMnRsZAH+YubGqQ2ulNYgTRZVBV/vvynZve+/H7g+eoR6buI0bXhHJ/bN/ql3Rq5U1q68q5ZAbiov5RGmCWQarlTlCaGw7YrpXsXS37jEPeyyPsSN2ZPK/Kz2I8x63lP9Tn25iy95fWB1ee47Klz9Dse3W+7mbNRkvKzpwdZRKzLpuw6CuFtcu+qhg3ndGkxUINCMbpL/zYdgHbjE+mWPI1dkdC30GtaRZ0LsWgvqqTkdXaygY2S86IkwGQvLZYnElR7jCrAblYx63g288GGB2kGVplnbVs+dxiB5PlpaCj1pzLl6WlM+7pTK/aksd4kZXp6vFh1mdx3sz3lyY6L3NX5deWQrZYMhw19UeKgzBTBvDVJY950FcXT6hkf8dxq76OzQ0Yfok/HR8uem3FuWqayue2UktLBuLU+ojq0rf0Obrg+ZxRlJ9JLoPy4/QR1dqB2W7s1fRNPzpPpsusTO14Fa3/zyAzv5TBZZy1G/WP4knd5D1WNaG7JNYNB7Q2sG6ei+XIpQmb9Lyqmdha1rBl2fwUWcXyeykvy2TMYTme8TvOSCTo0xftc5+YNd86L5k1yjF0rTkXqvg5kVw71c8+JRs4PS7V/VGfJmb1sZocK+R9rIo+GAIRncRejk/rD/mfF239ET1EdW9b4++Ij+ihtyjl49CyrZ8+zMPVy/HpI3pP5J8b3ZjpH1SL7ln9u9Q2y3n1SY+ff15vH9Ejs9OxNa+xyp/ROBb97zX1O6at7fUa3PloyXiW1R5b7e+Wz7F+Prv/uV/Ua2Ub/a9+qp6jS3tfdDPOsbU7fkQDjOJYn92BNp5xnX5+/di1esaN/lxsf/7K91bLaymwZ7ntGdL+O1veeWqrfP8Z58FybKuebY2tRx9R+7daXNPa36/998yfs7n1ul5aXXPGuWo6Tkvtk/SSncfx+hVtr+/er5ixz1+vz2v7vuh+n9QdF32s1rEP0NAPLQnkPun9PB3Qel+7OeO6aP1sr3gv2f77LmOUroxrY6x7udzG6OeWj9mox2Ii/TLjSoW+o1vd+S4+gTs8iNvB4faTXrNv26e+Wjk1O3rYpX+GMWnLcONsuHb1evT6X9Gl02rr+yFLEIqlEnkLdEdKTE29VvrP1Bdb7uvNyyRfZ4pixGyKNLboulUfqrur1lljZib6HEtc9ndK5pB8l9TcKOb7I85KZ9mqwsgwtJGZha6PWdc+4v5Oz7Zvenga/fhOWXFqZlNF69wXldlK+ZLEpF9q/wz5zlFqmWbZ86R9tpCtUBmvVuTq/lHL4Mqsjazosd7lQ+s/aZuVtH5+m++LH+2ypVrcJ3XHxdwA76r9S0qrI7qk8XneV9RfagbLkuMBbfi126J+XymLVDblvRSPGdPv5Ho8JrMNlQxV63LyNq12ybk8ZwOzfQPWKxinP8wi0QPnXDdtqBpEFq16F5XWuxxWCGN5KpLOfrb8MH1JdDxXcslC7btHUpe1ebUj2gIEul02wpYtVVr0JjZzUZdxRmQHs2msIydUimXkckmV685j8i7Jxllbrb5jtdJubjKAQfAiYal9bGUNyBlLwSy7STrpI6qD7zaBuEiX3VanFi8RU79/46AsCSppfSJZgoFrusS2/G7cw2SZvI3aaO8srVzD0JIARh21Lru/an3Ag/jVtbZBL/LYKgG56BpvXP4tnwVG0COvO13XpqrNNxW1TEap+RfUuVAL1WYTCGpTgqcxM5A79/heWf47TZvqnM1RG7O77sG4fXkLfTZtqJPORFkjKTvRe+dsbVZzjkHBfLRi/56/QJLvKrMYsloY/c9TXkPkVYjb7OfXBgdFYXLuSdilO7FN1sLc+ODcrUPorUzBqAmUzPhaalHJAU50feeBuLij7HonUrWWVjKp075/LvshRtCnbXbHwhWFvBNFRo+alZKKB1HF9aFtfiB9/dzjvTuwj6gOvlsG4rR+vLyW5xropfdV8l26T1SWJimXGJBLj1Hfd2zSb9Sv5d4bEsyi6NcOzxA3gudd7lctKBg9Cv652pohCXZm13kSWLNdA2k9sXxMZNbfU5//jmrzIVfOUFelzz61Dcp+CyMAhULHYFx0s5vb5848oxaMqNNvuxH//tfnZRh1ypUg1PbN9aDAkVInJGla0UpfXyDK4C35riOeo9W1yOuPa8XHsyUI5768b3q1adrabMVX4deu2tksdkU2RotlFVoz7j/KFSBW8ewer41ZvL14biYlGiw7GKrBDnndu14mEh/PZMlK8j7pM6kjf051UO4qu8Nn5o6D6rI1+ay0PSeL66PIkkzU7d7XqFcfsegLxtdFqxd/9N8UkTjx9DrPxF2csZV+9zjDs+dEZTkgt6wgs75ZjKRs5tN66XT63q+OBniseD6PniH+97+Wxy9i7KDtWjYZn7yjbBs66RM15TFHcRxHHY+gtTyhotTOJ5lmeiPslj+DbsE4Wzq/ZXe+vJkpdBF9EHteWRRammpven0T2YkJOvBSN2iTHbWK4ID3y7aO//LvPsZ31bIB1Z3G8pcyGUnuWGax1KZ2eL3dwUrtmCltYJBhaD2X3KTBHO4V3VrcjL2mXVnSYI7/isyjDq0U9J2mhl7jksI5XrZ5La3kuTPsfZIF45Pm/Xt0ck3LTOVzsmLiwhS9778PvDy69RFlpqTsCyZZLm3Ppbrb6iwTuemzPR4epMHtobeVHOQutdax9kwaGkw7+3IbxkD98C96ArRjBkXnyiZvXvZOYAe+JQGgSb8NHJyTnQ5lMHXGxYfVws2jBOK61ExooAeMWrYs4yDtUJZeLKFuHCCXP43w3bNjqi+PUo5PPkjNgnLL3u7fC00BtrzDGw2eg46UdzW0notCCeaYg6wki6JL05fohJu9ly5DMZ+hWeu7PGvi+pLmbHCvAJCc3Eh/Ka+zOTZNmIUMxMmoRas6WphGm4Bc9Kx32VfJMyVlgLZ9QE32J7I5chkUd/t6Svvx6iTriF+gCFLUH4/RJozmsPneLjA8h0kn0JQ2aPy3Etf5shJpJ360mpnbi59aJsoZvYMwCVstx6INHMeNOK4Pj5loEEYWaADBuGz2T2HU7QjDSfz5pT7ME106BvLmTTpSSeDKt3F+qxm8ikw30qbLZMdZXQYTByHMDn8ctFAHCnIJDZk/o8vrhbQIsOWBpDMbPE+UBWjOBHd+7mnLSybIAnOm6GRYs0B2vzu8E7NByXzL1Po6q51lsyLVvr3sF0PPFKyeQEvvPVtZjNECpR36iH3eMaeizrAMxLnOikwy8pLszmAnWVEtuyZbZe9VTL7bmpkVfXM96NpZ3b9qAU1Zg62+dp6+Gklid3MMlU9SWu+Xv6JXBavU0HsE7nkfjFNT6nVtZzT8oO98mmmfSVIE4rrNhM4mG0SYjU5YO/s7LRBXP4stBwp6LaCH2/PNHp1GNmgbO8C2nHTyIDYBWMguw0mA0sjW6TgbmnzGdO+SYuZ34OSAzLjI0nmCDqYieErGbt5GCpQO7SPW2xd1hrdvsyxPTgafZHeOyrYrY13LV6JMqKrvr7U5xzBmfzkJyFmzkWRmslYWJumLs7wfo0nvl6Er0NUVOeeetallHQayoU+3YFyrh6zSLFeXvsSo6YFsFtfVudvNpkqadl93stPUbbPQr9R2diUPxMVZZXRmzoG+w1ubh+tGfNen+8TPsFJHMbmGZY59mtK5z7bP9+7dpyxxZMbQjWLySLIVm+7QtAFk+llnXKoCIXHTR6ynZPbILD6yLJejcqVJRbNldp6lbHJVDcpZNu4pXmL52JVAHKYwuKb8ua7IMeh9z0ggO2wHUjPOc3WbWFTNREUv0dfGh3oyeJYXVlz0mqyyM7EXWiyuZcbL6vpG62j126kXy6XUUrB1yrt27CvaKGO9MevPKG/mJGDIMu6pqXXi9Dm5dJna0Ma78EylwS1LswWzsgkCvc1w/0/WR2yW1RmO+5AE4gCFsUy9pnHruKZOHs9Tlqq2DnogGVdtzJtJVv1Oj1un72OMnTOdSrjMw/Ng3Ep8Tgo1WQWxLMpGDnpbDCaSTlS3nbKwQF8/9xp4zp85GnixZBfmKrQqZ9FGrsUyKmU5WKk+2uCgIfUpAXisZR+xSZYlILN66EMCCEcyeZxM5lmyFh002wRPbnfVUGswHPHkaTZrWjdxNEmrKkWWWtBxruN9ZtzmRV/bXwhxXXRatLRlJyvJLmDg2MUygj/G9ut//+u1JCvYYPU5aQy0skW5WXAZCB2TFLDr1kdskmWoktWDpeDZ6YYvxznPsrcWVRsp075nW9QER16GzB5z0UuMuW3tj/NGfLN++Wk2lxtTAMtUZRqxcXHEmRE+rItOU5ytD4lCvDwgvqg8DKz1zLrClIzt1w+/xJ820TilNpbs1FPo3H/bcapzAzIVVsyfC4ulYhDcxwL6iDb0G4Fm3Cfjsdasp4b6+OxLt0OZ0JHBW+11G0id1GmDcZabp98xMS4O3+rFNGxs4XP0vDl7KqTMnLVYSjLY6v5RCUAfxEPjbgwn8fxDSfbdPnrQqV/O+RhTXttv/SS+Nz0Pp1zGuvoc3d0IlxG0Fzvxu3VhjDHrdNQbXJhYqqshGFztFp6L/dkHCt3aDAGvgPuIy8K9pwovwB7W+Qt3dQr3iWt6ze+D+NUqA6NQW9/uzOok59mUsgUSRWQDhzNUDI5aLPWdq6ZVL0ta0hcNOtSaXg3r5rMizYmtePPiAcQSS6usHlqbSQWHM6v9agzWBHVG2/GyvnZos7pdZMPupKzu37Wsm92V7We0tYY6HT2XxtvI71jU/etZ+6WqyH2QQnwuMjhDIdwgw8L6JIcHcWF7Xla14J+jYZ2/cLOJ6bs7F48LilWA9s2HqlttfbvorveghDhqEIw7Q/EALo4at0jx9T3NWs3uCSpw2IL14WzuKpQEQ/INI71Zwh1Z2vlwZKVEnqZdxiqzTJQSAL0Kt9YEdUZcNrl5ORZ147oOQD6pgeoFasi66dVGzj4v3jkTtBBmPtX3VAD1S0rWN4KqB0gEXAJjYX2SYnlz26aW/AkwwB7U+duKYKuQ0HefyRiZ3/YWSILY2SIYh5IiGLAWT43r6OZWbHawffRs+fIosodzFowwM0uyYEhayHTuJdzKoHOZ58OBiy9JRmSbZayDTffyH7eeR7Kzlv3fGdLYIAcuZO8pX7KWW1Ce5V7ttIwZKNnJXpTA6GCx13GfoKiyOVgoAfag+pTFfbJ++h7WpAt9d2A2n6IByUf6awAAAACAZ/Z3yUoImRXXp9agrC118SDE05GJKADwAcE4AAAAAAAAwBGWqQIAAAAAAACOEIwDAAAAAAAAHCEYBwAAAAAAADhCMA4AAAAAAABwhGAcAAAAAAAA4AjBOAAAAAAAAMARgnEAAAAAAACAIwTjAAAAAAAAAEcIxgEAAAAAAACOEIwDAAAAAAAAHCEYBwAAAAAAADhCMA4AAAAAAABwhGAcAAAAAAAA4AjBOAAAAAAAAMARgnEAAAAAAACAIwTjAAAAAAAAAEcIxgEAAAAAAACOEIwDAAAAAAAAHCEYBwAAAAAAADhCMA4AAAAAAABwhGAcAAAAAAAA4AjBOAAAAAAAAMARgnEAAAAAAACAIwTjAAAAAAAAAEcIxgEAAAAAAACOEIwDAAAAAAAAHCEYBwAAAAAAADhCMA4AAAAAAABwhGAcAAAAAAAA4AjBOAAAAAAAAMARgnEAAAAAAACAIwTjAAAAAAAAAEcIxgEAAAAAAACOEIwDAAAAAAAAHCEYBwAAAAAAADhCMA4AAAAAAABwhGAcAAAAAAAA4AjBOAAAAAAAAMARgnEAAAAAAACAIwTjAAAAAAAAAEcIxgEAAAAAAACOEIwDAAAAAAAAHCEYBwAAAAAAADhCMA4AAAAAAABwhGAcAAAAAAAA4AjBOAAAAAAAAMARgnEAAAAAAACAIwTjAAAAAAAAAEcIxgEAAAAAAACOEIwDAAAAAAAAHCEYBwAAAAAAADhCMA4AAAAAAABwhGAcAAAAAAAA4AjBOAAAAAAAAMARgnEAAAAAAACAIwTjAAALcBLPl5/Ep09Gu3yO/sRz+7vy9/50KZ69/+L+OD1fcuwWJ+B7Omi2434n9umfAgCAcRCMAwAswErcv3+Ij48P8bZNf0s6PIiLdEB56WuEZvMSf+8P/YuLhwufBsJ7cZcPzIvmyzFd3b+Kp3X6P6Jj9++Y/hIpv8+fXXFPH4uTq93Tn+4IEY0vO+5H5Z7aiav8uiEwBwDAGAjGAYBDegbPVO28M4M2L+ZAMnHwPUKTBuW0wEPsr/hv9vO5ES8yYGgEOw8PF/l15z6wowaYLsTDIf3tyO4q+f1FxWqUDMruP5eP56+91f176bvH/v5Hltxk0qBc6aDvxG+H91XxziQICABYFoJxAOBQNqj8+HgT5hBHiLV4OiYD5lbt+BT9F4btW/Rn7+J+lf7vkFiXa9a02uVq0UDyVT8+6y8X6a9csmck1X13eY2UA3L+SIKdlsCIK/l1ciV28W9sxZt5b6RfLgvKLSKDKg7WJs+N/Oeqbfbgxeznb4DNSznIjj7szyXrbRJdd/rzaC1cPkrl8zC5VtPsPJYpAwAWgmAcAMyiyFQpWvsgWpwtcPEglGQgsX2LPuNlk/6vAGXLNdu293vhf8wxO89GECFfahdutsfmuyUYPLH4ur9KQnBF8PolOsqG9FrKA067q6CPdcH23KhqluOimOP8LV7FhIJ/sWD7c6kI8vp7r2wfQ3juAwDQjGAcAAQlKa59oa7JSzODQo7DLV9Wh8mWEYk2ZCBOve63b83Ba5kFVmSA7cQVWTWYUj6hYA9y+ReUS59LpSzrmZfGn57FpRLMzOPvkexY+l3vsB1r2QqeUQBwNgjGAUAgko67XhsrzoZryICBTzbim4toXNclvzXNj0HvXvzUL/zWwWctA+zwIG7PuaDijPZ3vl1TCiP4o7VeEbQkyDXn8s5OVvfiUXsufRWfZ0g/y4NTWdb3+kkc80zPrCUTGnm9Q4JXAIBA9Q7GWWdzWrUzKizeMBjq3Rmd6nN7qaiH1LWVOlNTfa5b9fdJ/2UgU33uVNRBmN6GPQ+m+lzvpANFLRsurg1HNhwqKEt+9dpgDXUJzUJi0XX27kMBwv3vtD5colP9v9W1uFFiIodffxi8z0ANih4ebv16Rq/uxXt6D5i3QLzEOYiAj9lvCuk9aGZ8p88paymCdIltdqLiJf8Leud//cwyXAA4E2TGjU2dXVXz6oea6nMxiSxIpC8lNKXFiDt0Iqf63GkknWv5fasv2YN4uOj6Xaf6XA9lgXetNlxarJ4onH+qJkpmHshnBfuTVre0M7q3fmghL/H03c/r7OscaTuOVU829GnzT9LsfxbPsfXTq7ebzMT3i7lsM4gASRKkKrLxwnkP7u/UjG8ZiGtRP1VOOOSRU/mzBv6+BwCcHYJxI4o7zkZB9TFM9bmYQhIo6hYvTTrM9SthpvrcicTBY305Zb2W33Wqz/VMnvmonnCZCRcPELNga1PzeWBSBFRHbROc6E4BkW43qH/2P7V7y+eAyd9ZC1q5kQdRS6laiWSJuq0ZdQnjpX7ul7KbGdzq7ZEsMfT4GbX6LL6mvwxNvGO3FkyM3oO3Hmf27e+0a6PTc2fzomQyev5zWqw+h3qVAQDGQDBuFH0CJW1M9bmYij67283uqjpzYarPncZe3PUMHu+u6gZnU32uJ5Ts1zzzUa2XIzPhlKVUWdNrEqmSQGQ2EPYrIJltZlD1/euXUtr+m6l2ks0CItbvmS4VbmxB7PoavW/UrLjo2nv1KRK3+aYFmDotNT39Eb+UB8f65jqsZWDKkmO1VV3u+7urYkmvfIY4vv7MDO7109H47lmwMHtGkdE0OiOY6O81bzx3oivjseNzZ6MW4Tw8iJ+BTb4BAM7XiMG4dOlUY2uReh6YukBJ9cz1R2Mdnqk+d1zZ9vhtm30nwfJW9VN97pT24rclcFoeiESttHOZtBO/rZ3IqT53GtpAUFG6Zq3ZHtHgrKInPdXnzkpdfp4GGrXz2mIQHWdBqD9/1GyHwH1Qth3b9699T+zvjGXaSeBu6lW75WyTZTk93yrvm+iYvvoWQIzeCeqF3XrQHQ32b9UgfvfBfkhkNloxgRf1y5wG4owJxHQyodwnMWp+pUG5JeyO6YvT8w/lfenzNX8U/7TH+RfReY+Liy/ac3nnssMDAMAAZMYNFQ2mtUm9VBYg6D1AnOpz52YU4U5sxbehP89Un9uF5TvIwIo1OCoznCwDe+vSq6k+dwrW67YiWCKzPWzBjd3vctBoqs+dgbbsUQbg1Oy3qI0RTNdrhGUt/B1X42Vv+nqm6Ng5nOAJeOlaLSPA6e3y1OjeVjMUd1fNGZ/lWlQL3nlYO49ygtTlzyoDccqxbpORZ5xPuXTV25ICchOH7LndoekTB66YOw9/W+41Ly3sudxpcxoAQNAIxg2kFiTOyEDJ0GDZVJ87L3M5QmL99H1gR3Gqz+3m9N/f9FeFMYqMT/W5kzj+K123YvtYPbBf3YvHUhaXJZNvqs91wSjqL2NJWjZfEEsY5yeDmNrAVi4R5dgNJ7Mz1QDnCLun1u32PDTYYmYoyoCcdXOC9L7Ts7SWl5mfkz9v/sMOC8T1On9GvcG2Wemr+1ehrgD3NYM3ft5okxvtmn0Z/rT0rLi1t5uwJC7El6GH6PSfUHtJBLMAAKEgGDeELVsn6vAPrrMz1efOzeisJ0ZYPjHV53ZkK8Rbm5FmCTDZgmxTfe4UbIHDpo6xVu8lZS4zmepznbDUewo7qO7aXtx90mtnxsFMDuIIjDqMMmA14LgmRfnrsoHWYpRxcl478ZgGciybmmQXTBZEWXDgVs8Y7Z/91//8GRNi0XXUPv6zEtc3ajRmpkmTxTCz4momrbywEloX5/BPHNNftmb0eYLaadlYYgsAOC8E44awBD1GKZI71efOatlZcTFLp+rwcFtRmDoaBKvRhVjFstqpPtcXU3VG6eQGL8nQUWsFJrVJicONIXp2Xo5b6F+rd2htY2emFRuBVLaFXyyljNGo95BsitA9w6z/+TPqfn393Ok6Wl3faM/qc9gpdyr2rDh5rxvBaksrdR0c2XxXy0rsxI9OtQOHBIIBAJgXwbgB9paq+mPMyE31ubMydrNLrMXN9cCfa6rP7cO6NDIdGGlre2SmT3kzgu1bRTbDVJ/ryOFf53luORqLutj1pvrcZZDXgj7Q0punS8Eyculk9D3LGTpZBpTn3997cnDesb5XC8G/p4KS3ONFQpxchpsGzeKNEYpswck3RjCWCWIm0XPz1prVmAWts0xSqbzpmnXvIxeiPs6rVjuwarLRoufyaJ/xHAWA8zFiMM6yTCRuS92y/iTKK+eSJRx19VY+XT43BAOm+tx52WrgjbF8YqrP7Uuf4VVoxZ/LAbOmeoBTfe7YbEtqGzdOaFF8earPnVLt/Tp5K18Luq7ZB66kQURl6WQpW8cINJht2sDDCPWNZiePsRKIG6323khLUF0zajrqzdP+S/ydi3s8XratnkO5NF6JrCTLT5sD2L2DAEOftZbVAOjqZOwaLB3Ew63aN1QzSeedpDPJWpBFfT052dji3tPqJCb3AVnTAICQOMiMy5ZMOJidnV3ys1bXW4kcHsSF7OR3Cp5N9bmO2GrgRQO3wUWFp/rcIWQtI9tOnjVkB7KxYPpUnzs269JQGTixd6yTnUUtgSOzbsxUnzuhuNB8HkR6E6Wkg7YFwY10hXjgbft7HZvza6NWtozKCDDYvqdSg89WHD2re+XtroxzijMOjWM82uj1q+gTy9F2F56j1a7Ni969P326kNL7JPvO6TPEegqNgFzyvKwLyA0JphpB6o4ZyHpN0L6Z7TXZwN70i/rdI21ouwbHWZLpOyfqG94G0vfWN2fJxg6WazbNnC7uXcoXAAACFXXkeokGQR/yP+/c1k8fx/Qzwvb2EXV07D9j22Y9FlN97nyi8UD5O0ajwKGm+tyxWL+f2Xp836k+dyytvl9j20Z3gm6qz/Xe21b7GTy6xEdw/Hhaq+dn/fEUP7zsz8F18odW5XdSdK6PTx/RwC7/vbr/vh3j+/Y8Gd2v5ey4DKBdR/3vg8p3/wgXZtVnL+ua70c7Nl3e8cbzQztP2v0x8NnY+zll3FONP5v5zGhu/e574xnU8yLUr+mJ3j/qsVePn/L7bY6B/lzSv6v+c4zwPGqh8Tm5iAdD+V3H8w4Azof7mnEBzdJNTmazTZG+MdXn9rIXlhJ4Yjt4R4GpPnck+7t2xZDjZaYdlkJN9bkj2rxYssC6Wn8RZpLGVJ8blkCXAprypYFJNkexFDUrEL8RL/J/G9mgMuutKsNaz0SUza9lWNXKtZtkiwa/6Z8PF2efpQ+O5Fjrx8aanVbxDkmOs1p7ajzlc5i0s854SbOA4sz4rC5cl2XFcSZp8eys3IV6+23Y/bL5rl0Tu6t2dR1Pz7dKza+1eHrtuGRarZVX0bzJAp7i/aMu1TRrPyrnJM4YDixdePNiP595IxUOABC43sG4qk5z0ao764eHn606aaHa2paRVS0xbKp7pZjqc6ek7+yVijqMw1eoTvO5Y1AHvu0kyzGa+slTfe74ZCBlisH6VJ8LN5RlZPI6VpbpVg6W5fLsNz0ES3HrLpQi/2nQwnask0GvcW+l9SjtwU9Ze8r4+2ezOYoj2VI8WT8xCzj1ru2XBrfN85/XetuKt8GBDfOa2ImrpuWh+zul/MZaPB3H3m13RFp91vZNKy/ScZfZRvIaqQrExaJzou7+FP0M/pWLKS8vbvMdq2qyBhZvtFjIhBsAoJUJM+PSQrHGQCqxE7+Df2Ha1NStkINKW92oVsdiqs+d2l78VDuiqeG7XU31ucPJDmI5XiYHGclASM1QMNVlEkz1udPJCkXXB8/iALMtoFw5aJnqcz2m1stb34g5NgoeRbzjopIFdo5ZDWmApXwvjy8ZrCp1E7O6orJZR6zJvaVn5NXV7zqKf8pjeH1zHd695aNRg3BNsiDdWFmkxjWUXnPl4EoagFEDSXlWrI/Ud63SjHdMkeFbtKILHH3GmLOF8jrJNrqxBuJSm29a38C/yfDkGlSHClndz7paf3lCgDHG2P3wsG4yAAAVpl+munmxbpf+979zfF1uxLdJjsVUnzvM2WXFRZ3j21KQUAYf1EFGOvipCFJbd7ic6nOdyIJn9hbHYyw76VUupcpN9bkeyZZyKjuLFgGVeZYgDxJPHLhbOhoHo9RjNxMtgyMNsDzZbtPRJIEOmZFTBAeMYH2c5TMwSL//rTyH+xbdR4l8bsXBqei8TRaEi+RLxW1t2PPFDJTkwZW8pUHiLDt2yp+zN2VTigE7tBdLLUcMNiqBuPgerz1+G/FdC7D/FT52v+PjVLXSo44RbAxvUmAJO3QDAPpyUjPuYpFvGtsLtLmT03wspvpc107iz6/yMHh4R2mqzx1u/9Mc+MvZ9IrgQ2mnu8Th15/SrO5Un+uLvaX43xhLEaf63KnlwZs0a8TMtkiyTrKd5tg1VD4Tkp1Y9RYHo7bb7oO7LkpLM8tLrvSgWNSigfPn9G9Pw7YkUf5efTZpV9r9NVXGZpYlNknzNKAtn+FVwZXaAFrHVpueeRD/xth2Oq5XVzy7Ss3r7Fhlwsen7ymvgTQQJzPA29TDW92/Kvf+SOd2CqtrcdP1GRVnXBcoYwAACIn7DRx6MQY4XmxTvxKfk2IrijE6OVN9rmP7n0pR5sxWPA6dGp7qcwc7if/UHqHUNEA1Cl7HDv+Efqqn+lxf2Dbi2Irh+3BM9bnTknUBixpDyZJOc7AVZ50oGQS7q3Y1dpZC/rxaUCHeBMK+jOz9+5f0vxrLSlyro0V16WfcimWhao3PNgPm6dneLX3p99dkkyFxNmVyDM0NLaw1VGubnh24fnr1eFlkhTy4ZQZWleXfalMnZrJsu5btHFeR+y6eqJFB1PRctj9HMrCYXDNyYsDfczv0GTVlvbWpxiFmlr/Py7UBAGNzEIyzZzK1n72SL0Cl7o0UD4DmqIOls2WjNS0NPapFdlLmsZjqcysZ2QfDB/Yn8fyjFAmJOoHf7dlcrU31ualBx0GvnzSeqT63xujXQzXrkuOhu/pFpvrcKcmBlpqssn2rWdJpbGwgl4F5nyHXN8upIkNQb+4GMHqWScEMDrUe8M62w+9OXFmOt1ZwvoJ5f7nIvDU3jeocUNAyaEJfVmsO4CueFWq9yajfxE72IUv60s3LUqsk14wfEwMj0spRfBXTJMb5Ow4BAIRt8mCcvm19pn2Gyv7OeAHm5qyDlVhd35SWQB0ebquXvuzvrEX4zZm8qT7XSg6QjbpKg7fADzErborjcPgl/tRdoqc/ohSnbjMwn+pzpSmOQwUZfCoP/IcXuZ7qc6dlbErSpgaikQHpfeFqJcupbgOOqownfwaRZiAkaeFlEtmzqcwMtDLLBJscmIa0XjrkjVBaO4nnW/VZTl2/0eW70bqw0GCaYVDJlYkm3KYeh8Q75WcTIiE9RwEAg/UMxqXp2nUvjTQLwjbL3j6TybJET3GYe+2mtb6FrOVUrkWTLy8w2QoDT/W5Fqc/v7TAS273o2c9HXv22vBO0lSfmxh+HGybaCR1vay3iVL3RVVe7jXV59qNfz2Uxdds5bOh/9KxqT7XCaPuTbvzZSzp8XYpso09oCVbeEGtM6NOisjlctmSabkphM8DSSWDxocao1MrT4SmdSYZ7KONETJ2kyCTu9qMpQ2aZH9IjlUqWrtbYdpxiDxGWhfe9+coAGBUwzLj4h3Z7C+5yl3sos7762Jm9qIB5att96e006scD1uAQMjMBOvIc6rP7eIgftWmX1WwZWWNkZU01ec2an8cNrYtbSPlGldRswVQK7L8pvrcbrpcD0ZtFaPZr9nI9q1h1n+qz/WAZefXNvQsAj93ycOSRPdg/oyJnr+v92KlLpmO+wQjDr77Lm22NeXZmOzu6ekGDiMws4OTJd5pNmrab2O8Pz42D9BtXuQ1V+631jXtPV6qyWlppfva/mc2sg81731gq20b2f2O/gQAcA7cbuAgZ9E71bqoL+ZamgWbQzQQeW1c1mMTDWSqdsSUpvpcw6rmAPeZ8Svv/BlpmaVXZ6rPzYxyHDYvLZZ4Vak5b1N9rsXY10Nr27dpdqyb6nPHptZ26kCvFTlVvRxM6uvnYLK01OVa2zelTp/2jEoG36PUmlSWNpeegWkRezOzsn1bZqF0WyAumYxIslGz45hN5pzT5i8ZbVngDBuCaf++2bzYoCwyynNJyYBWNh2KDb5/x2nN3YMAxiEAgGA5CsbJgED04utRdHbzou+AVvBhB81EXFha3bWsSdwJaR4ITPW5mkGBHsPpWZRXkkbnfnBW3ESfqxrpOHQ+ZzFZu6n+vE31uSVjXg+tpHWrRg+YTfW5EzFqD7UriG8sn5ltIwAMEcxgTqlNatuR0dzYorbOaQ9VG2egIIM8aiBO1l80s4Ljd4kSGCmyiZabKWjavMhATNq3bJN9Vdn0WmLWbHVLq03Y8mRjgNGfS1rN0Kj12oRiHtONQ2xlSCKebzYFABhPz2DcRrzIl2lDcKDY/W7IDLT8t4wXYRx0ap/t48TmJflZzdk/lczS6doJmepzFbJz3jnOY2HNXhuhUPZUn2sa6zi0OmdSdt7aXstTfa5htONQKQ3OD/iOdlN9rgtGpzwakP1sGo0ZG5psH8MZ3MzFx2Vk7b7T3FmPyvLU6PliX/Yts2DUd/VBPNx6vqnIYiRL+IsgTzIZUTkXEQdGzE1URsxodKl3Blfaj42a7X1X9F/naPO8v4qyB2z2oZtuHCIDw9r1J/tvoUwiAgCGi178wMfH2/ZDXg5qizqj6R+eEY5DguMwg7ePqE+uHPP1R+UhPz59RMMmzk0T4zht39Lfn1k0+Eq+0/rpo/oUr/PvHY3QoqtjuPzfbd3kv3v8eFqn/7vNAZzsmCvfQ7aaY3dWzGd1xwOuX2dJ8/t5ol8HPPtGlN27lmtoiucRAADnzm3NOASEmdEExyHBcZjeRrxoWY/2TJV411hlg5xo3FSRqQTdWviyIjRZJhe1ttnMUyxbqqjZpC1Tj/5dcXeRZGC2zdgw6p3ufo+14K6+dlOzk3i+tC8bDHOJZvrz5Olw/Zbmm8tWJbl0NZQMOTZNGFG2lLTpGqIkAgAAoyAYh0jUqTeLso24OUI4OA4JjsNsssGQMjg2d4jLakLJIJwMnrCipaUJlra7MkVdufXNtTUQWGziso3+7ype+riWS/Y6XGhxgEdexz2CQ3WS3RnT/9G51lcaVFyAOCCf/zxpEG7IkjnLstV2dSvnthXfeP45oW7uVPXsAAAA3RCMO3f7O8sgJercn9sIn+OQ4Dj4IQvK1TROSQvKxhihDSDzwe/6SbyOFAnPa0LVfWZam/L49FfsdtHd71XmpbI746htSF1bh+LncxqQH1gbtMw4tt4W2C8yJNdP38fPGEUDsuQBABjLp6jTJWtA4GzIpS11GQJylj204vd9cBwSHAcA8J3MhsuDcETiAQAAgkdmHArxTDuBF45DiuMAAF7Il/4SiAMAAFgEgnFnby2ejumylLPu5HMcEhwHAAAAAACmxDJVAAAAAAAAwBEy4wAAAAAAAABHCMYBAAAAAAAAjhCMAwAAAAAAABwhGAcAAAAAAAA4QjAOAAAAAAAAcIRgHAAAAAAAAOAIwTgAAAAAAADAEYJxAAAAAAAAgCME4wAAAAAAAABHCMYBAAAAAAAAjhCMAwAAAAAAABwhGAcAAAAA+P/27hy5jZwL4Dh8F6qmHMwB6BtQpcCRQodSKgcKHTl0IKViqNCRA5d0A+sADlxT0l08jV4BNHpvoAHw/6tCledbODTZxPLw8AAA8IRgHAAAAAAAAOAJwTgAAAAAAADAE4JxAAAAAAAAgCcE4wAAAAAAAABPCMYBAAAAAAAAnhCMAwAAAAAAADwhGAcAAAAAAAB4QjAOAAAAAAAA8IRgHAAAAAAAAOAJwTgAAAAAAADAE4JxAAAAAAAAgCcE4wAAAAAAAABPCMYBAAAAAAAAnhCMAwAAAAAAADwhGAcAAAAAAAB4QjAOAAAAAAAA8IRgHAAAAAAAAOAJwTgAAAAAAADAE4JxAAAAAAAAgCcE4wAAAAAAAABPCMYBAAAAAAAAnhCMAwAAAAAAADwhGAcAAAAAAAB4QjAOAAAAAAAA8IRgHAAAAAAAAOAJwTgAAAAAAADAE4JxAAAAAAAAgCcE4wAAAAAAAABPCMYBAAAAAAAAnhCMAwAAAAAAADwhGAcAAAAAAAB4QjAOAAAAAAAA8IRgHAAAAAAAAOAJwTgAAAAAAADAE4JxAAAAAAAAgCcE4wAAAAAAAABPCMYBAAAAAAAAnhCMAwAAAAAAADwhGAcAAAAAAAB4QjAOAAAAAAAA8IRgHAAAAAAAAOAJwbjgvYn7D+/Eu3d6+3D/Vv73WO5ZXBufr2zXz+V/HST7cxHye367/9B6v6G/Z3R/b/RBkXi7Fx9a398HcZpfX4Tj6fN16/2e7vcXo0jncLbnLoLB2jpeMclwwPZcX2ezaQDAFO/+Zso/I3DP1+/E+bH8B8X+7lX8utmV/4Qluj7jq6e/4uFQ/kNg4nsuZPDzXFjectCf88mTQZ2zz+Kl/Mfa/k68/roR9EChk4unM/G59QWe5u8upX6TOUAcZKDozPIDDPr319Hvh95ndH3W2TsXT38fBNOMtXSNK3zOADAGmXEbMHfuxm7aHR7+ir9/n7IhTvfy57X8E5bq+oyPP8Ld7+t8Lr7/zKZJITqIh7/Ze369E/vyP6kcv94H+p4hdjfil/zenown7eWPoAeKwU7c/IqvfxtyOuNp2W8yB4jW7uZX9v29ijtj4Av691f2+2a3v+V7loF09Tcvm5lpWHzWf8Wr+WGLo4i4uwtQOa6YD4jnz7kZB8jOAxAXgnEb2N08apOx3/9NCT9kE3IjiLF/f1b+CesI5zM2F5rdkw25UDMWaf/+E3a2kpzkm5/z5QUZVqE73OqLyf17QQ8Uk7TGkNMbT928Z1uAw0XjxOBO3DzG9/s73IbznotAuh5oe/l8Zn3GZFBOD8jtRcTdnWcTSrgcHjb9nOX3XMQDj+Jcvs8PbOwCiAPBOF+0+ht6SncxiWA3Z23jA1nhqnZ39V3HcrKRNRY2wKkxa/Wc4NgR0XjaGocC7bRtAQ6VPAqbj0VTmhk0zF4jqePQtrpqXoMA9np081tctQiL+VE7UzR41jqQIc7n5Cav/C3r2ZzH8+o9hzv2XH2hdAaAOBCMc6zebS6L08g6G/bJahVgISi3FvsxhepzjqwA9uEh/7u0TgL4ZCkETxF/wLeduPkS3fJzFTGOp9U4VPfdx3OtD221jTM66g0goy2vSXclvgRa186+cTciOFKOy9oc4+WzOJP/fy/fY3X0vH30tSDrdrW/y6rp84m9uHv9JXx+RdrnPjsSdRC32l8+gsy38rnpCnKFF5QrnzMjuC7EbzEpEXltxpxUrQFafZYpzFGt/ROZf0AyCMY5U+xY1oODLHKeDb6tXeFWPQ65iOCmNI31NsCijRloo909tTh83PBvYakdUx8NYWIAOGRkwGg3D5SBp0AzrtYR/3haZZ4NtpQuQ3n9Uxf+39/dilCT4loB01KxoB8O6Ob//1agwqcqKGe2ngL62bzqq9qNXH3xGoiT8s+t+tCHgtRZ27yL65mLzut/i+8tmmO0Wf+q7wP9K/7ZoLOqg1PVxSLleKA/+8WcnzkqgNC5CcZ1pGBX7RSyaZ6v1aMzV+JpYIJ9eFB3yF7E57P4MuS6dpeH28BiqVxg2Sa7cqAd9zyZu6eYK19Umt9Fng1wIkFkV/3bGq/bt1hY0GLus7trYS17Xl29rq6q2VONJ+1Ml3ohVy1mEwzKneJ4uoXmmV7+DOevpQSNY7hkwn6px8jsn92FuIxmivEm7j+pN6Tuxd3tRqFSW3ahVQBBqmoumjUzcJv3v1EEfMw6cDHN24pNmeaWXJnNmX0f1vGgPGJbfVGpzVFDrwkNYLT1gnHqIlDbtT9Bxo7juB1h8+jRUXxNZtRYSTkRMidt/26xNbeUEXiJbv2cfReP5uR5fykuUp0duOrf1n7dnsB1zbqLrDZjMXr1JJYfUfOtySTr/lhlkEb+b6ZM0F29rkXeR5xnI0GhqNnVznRpZf5GsygcifHUCxk8a57p6hme31q/D/lcRjHQncDG3fM3rc7iqO+7ykJypMpO7G5+j9AOsW5KRhEgKYJUzTx6pfHKA31TZuSxahnsrSOn8u+aUEAOQBJWCcblO6COB+qYvP38rn0Wo4NFZ++1gT2GneQt7P75t/xTxIwbKafdABiCN/Hzu/6LT7Vgrqv+zWm/qezgt9rEY3DR3bSZBzj1ov79isXIYJzA1evayH+XEs2Qgbj+gKhxw6bMAkgkQ47x1I/mGK1Zf6zMPjH7kTktqdsbBlS142xt0/nys7jWIqVFtq2W6XX11P7u+jZ4TtXuHxHrbLR9tDobrz4FvInzfK0F+Pd3j+ODs4cH5fkO/O9pkcSaB0CnhcE4o44LLCak1kc8sGMM9XiAvqgv6lpEtGNn7qzv78RWp1zccdW/xdVvxpV5mv3GZi50j+d9vz9Xr2v3/E39d40sfL8z6vkcvyaYARD4eKpmuq7U/MdUd0Jf+21TFyp6+ytxVUU6zGzkDQNbz9dNtq38Pd29Ftm2Wk3DEUHTKE8kQGf0kfvLi0A3VLM5k17gcPJlMFq95ZfP4lsae1UAErAoGKenDOtat5wpLb4jT0u8iNEb8m//id/lH6WxGSnh7vj33+TVtGXHD5pr1vtbU2fCs3qBVk6CW8cEqyNmRSZN+EE5c2KUTegf08uKc9W/Bd9vav1QBDfTKfSFZqP1ubYK/kjZ769jhu7qde2exQ/t5/VejP0K9AteXsT3n6lF4wIfTweOiff9vmUzHx/5v98imezsvfruN74xcXPVuDzUzH79vbitLlUI5VKOJdlFG8qzyK2fedYSyQDewtv9V2VcC/e2YyFexR/1tzVhTKwZmdLHHzw3AMIwPxj3ZtzEVKomm6d0GsG0u7jUOv3RRxCVm8ckdh7HGVrgVG24QLADsu6TklGTv9fWxLyo4aGl0c893ubB2/0nfdGxwS1szrnq36LrNyPKirF+tsURu9bnKuvI2AImxx+i9bNz9bpjTalDZCw4UhDleNpxTLz3920ESrJOIcD+4BSNPaZrHu8NjXE81XMt0PkXfPVnkQdVRmHEjbC2ts1G8bP4pv57rz7mGZLJSuzkUXTlQwB0mh2M04/RFGRdGyaPmWwirha3f/n8bcRCrD1R4rOMXLaIN+s+9X2n+g2Acl4X4g2AxgROZj8m+KC66t+26TeV49FjCvurQYw5O9BbMYIvub5AsXmsM3cUrQ1zV6871u//hr+zSoobOqcwnhpjRdYpiNcN37Beo2hCNmIlv3xEDzg0jQLq/snSCEp27wbPl3pBg5YBaqtPN6EFddJm5t9li41iPStuv91tuqOcCS1Zd46ZmdIA4Nq8YJwtUyAb3B+TS4+ZT048mgnHUZwPLIL1Y1BpBjhWs0r2x8DRkxUKLE+v+9S+ATC0TPrWcT3bbmrvQsxomxay7uCqf9uo39S+M62ouH1R/PafMmWN6Pp87X2Xhibc+rHOgnl8xdXrdjsI/bTpHzE2FvKsnW+9Eh8TGUbSHk/NeoQBHPvXbiDMPvGRpSDq1pPKdPUU1q2Yp0ArjSADcRsfm+2rT6cfSSVw64aZFRf66QajjuWEMbEW80ZVghnvABrzgnGWTIFwC39uR0446h2vchH8wZxZlIGLeu6a76wVBXXh0l5c1dWVM+aO5uICy29CW8OPzTAKua6FeYxKOp63n2m5kNM+x55jPos/Zwdc9W8b9ZvqwkfLSBjhKpVoThdXk9yFr3t4qOpISkfxdcyK1Aj27u9ukxpH0hxPjYylTDDBKrUfX7Gxz+iXDG7Vv4cAAnFDzLqXwZZEjpg9K664WKoJhNpbT5zdqcOtOlccOSbWjDrH2e8gvQvHAMRqVjBO330vUN/Mrk7NL4MOxa2ZyuBWjWxVMIiZqjfvb5tjE+t/7kbB2bEZRmZdC7MGyVYzIfMYlXxelWe6tSiu5LWT4sqEcNW/hdBv6oXZ7V7rBzf+zKpZxfhHHAt19bqNg3hQAtW9v7GckV2V/T5TvCgprfFULn71ov+U+sCaegNxUzLYZXOaxa6UUjDmOEVWZoglOyKVzeU+aaVGKjtxk184opZLaV/CNnVDbzWtcgWfxmdNGrf/X30JOyA9BmtuIB0zgnFGxk+uuHGvt0DrmFpFKcuDEvqgprUkZ+BHcW57FoI4euC6ML1R42LsQtysa5EtzrTnZJOZkLHQl5N6+bzKZ7p8P/miOInfuKv+LcR+0/YbUN5nZAWd9TpXpaGLE0YUdXb1uoPyMaNZGBWBp/aitHh+muyqvM9IPaIT/XjaDsR5C6DmQZjtxuCTmSdqJQGM5qE8gxaIk8FpMyOuynw05xRVINtsTrLYqyBc03/pF3JVGcLVXJKg3DJZv/PJfPZexOdP6u+uCsrJFlZWsdyMaerryVIzI/ox2d8pAV75fLHhASAksy9w0BX1t3pvBKomJqcelFugrqXhYSLnVlOvrT/bI2Y7cXGpTF1fvoufY/6q2lHGvbi82Hr3Sy4alWNU5u66Wluo/I2HegvsfK76twD7zbef4nv5duYcUdXr/VTN08LfejRULuLs//7ivepHBHNmPRpXrztKszAqfmbtDY7q+akWsSlmxLmw3XhqCcRJMgvaw++8yNBtxmDfbai/+5TinECOm3WAKWtOAlsV+Xw1gbjB4Lx5HNlbpEIG4tR+ssjC0v/15k3z3f1uOtxtFLdqB1bBzoh+d3l2dP37qfoxS5BWnuaQfU4TkbY8XwCwvRnBOOP43VRycUlAroeSrm+0fEzJdy3VekJxSyejqm1386ik+2eThm9DUapsEq3Wtdi8qK6xaLTtrkvZZF69DSzuYyWu+rc4+s23n9+LwET2XY+etMr3pvZRW9nZbjGV7IGH0e/V1etOpBU9tzQWGTahjafy/aiBuOoYWJkBmf+W3AYbxtSQ1LOT/LbwgsljA5ftTMf67+WtTpv+fMnv0c3nWWR1L6FfsiLrynZnYek3zWffx6e+sbD9ffUGgE+FWvO33lQ9iIeyExguhRAQJTO6a5Oq3mSpf4cR1+JeI9MeQLBWyoybSE4400ufGal7cVC0ZoLSOqIoW4orrux5WLIrN/amN21CNvZChUVkVouy0Due92aNabuWcpG28XetvR85oel5P/pth1I2OTrVoLur/s1Dv5nXi6uOIY9lZn20mr+agfrFBzNZ+gZXr4ulIhpP8+OhSgAiXyRWC0R1rCiDCR7mSF0B3hSnGbMN9m9VUwNGVVF8j/JMoPL5Kt+zu+9xafbWs9BKqO4vRf8hgCknDdoXRqmbhcFzMU6oRzXrQFzpcKuXQohsbTa0SZXkmglAUlYNxll3U7vS8Ydq7kRhaCFga+puYEndQVVabMeN6uLanU2drOpePn+b+Tz03NRpNiVa5O/2X3nMovl754FDM0hVptM3GTUyW2LLXTz9mEv+ux4xodF3rzOJBd1d9W8h9Zv5xNaWxZEHEqo+zMgACYr+e1uPq9dFI93xNK+T1qSlFGNWq0/NnjH1d+/p2Cr6jZ8r7ERdXtJzVnv+fJWZQPl4MjcTrzraV7bOTKmlASOjNu6YC6702p2B3rJqXrg1smkbxWMv+xpLfqddgbjcTtyoqd/Z3yG8DLn22DDmPXbVp4x/Wro8MxVAOFYKxvWcxc/TiW1ZBUfxI/oOUS7QlAm/dQHdDhbpGUTbZ0D5U9Y/0j+A0sznYXBHVXH4WDyH2YTk0evCrKr7VC7mZZBKnRxU6fT1DvyWgTg56amCLT2/ayv59zQCFsevCdR3cdW/hdhvFoHY+tmsmpzM10GO0INSxu+tQ75otfXZnYshV6/rh7YwCbLuaIrjabGIrBfb+W+oJ1NU/u7Vv1BiGxqx2F1cFs9e9n1NCeLWWTrensGiv86frzWy4Yzn7+X7zyYYrByVW3wbZZLH7jo2ho1+zJah23zk2WusmVEpA3Hq/LIrSFvNjUvzN8ddKcYGvWssb9Lu2bCoEwT0QSKblrLJASAcno6pHsRHvS/M/f4vse4wX0Drg6zPI1rRODwYC6jC6OdhdyGKEwvZwmvSDnC52Ju7a7xYtZjvaJu9r5JyzKWYMM4JCsq/oxpEehHfR91cETNX/dvY1y0W/NN3sy11VvJAbMeiIqggxxj9v7f8r6NdmFLYD245u3rdlRjZLVWTC/Z6IWgNdAUm8vG0CH5WmXtF4H3Ub8gcHwfKG6zJfgHLmi2SWqLVs+epz/t3zpnPPFtZ6a8XzB+0771J0S+Cwdl/VowtTbB8+ccy/bb5N+068lAyg5S/x4JsyOao5Yr9mxKIy/v93ufjIG61HabfIsTlWf45zRm7jGCjv5MxazF+LwCSMiMYZ+sUhjvuM3oSKJY9D9ViOOKCrKGRE/t84lYsGpcd6dIzXOI6bu2qf3PZbxYT6XqnuKdpx2Ek65G+09lAKG6W1M1aGBtcvW6tI+CWN/k7rrNs9RZb6YMold9N8VurAtvTxiqzRqGvTI7xi90yuDjUWllBt4zZLXMCS8/ius5WnttfN0f/ivibZROmjArXY8tqUeFsDqcejRy8bf5ZfFPHriknIpxSNmY8BW5Hqedz8hEZ1++bF44FeQxYqjfjJzCORa86FgPAQjOCcUpdjJrrjruZNOSNOirwLOnBuyrum0/sTz3A6ap/c9tvavUabWmnXYvnkBYQ3hlFxHNX4uPij2Ta63bVtelt1dEj2wJatq2zbE9SOU9RNjXmB0rkhoYSkHv5I7ytja0ZiWabM05ciS8xBoP7At+yLZ6PzrkModzwmtt/51l1Tb3FImPW8qweHrL/XDmWv2YdQy0DVF5a0p012bp59ZH+rUs+nsj53ORjyzKwWHzX8nkId2pgm0tN4TKr0tVa1czGP50NU+AUzDqmasvWGDqSld/SZxgX4JCdm1GkOU+dj+S4AyzexM/vc5+HtqGjNemW3FlpUpFPuBdM7BPjqn/z1m9W36fWyCI1vd1/1ccV6erj4s9p6usOB1IzHZluTMpDUC3A5DylCsKt8XtTM4wT+P2u8NvahBqcXOt4t1IzzXu2oAwuKkdRZeClP3NKBgLUwPB6dQxlJmZz02lRNkF/6eK31bxd+fuiz+tWzK2Hj6V2KYI+yWVQa2Ujlt4E3IW1KoB5ZgXj6uK2ipfPn7oLtT9fK4NpZVwgQd8RUx3F1/grw5+kt/tPltsY52ek1PU2OibKx8UV79fIlkEsXPVvPvtN9JPZA60ju9lnu7R49uLXtQZSs0amW7CK4OuaQbjpYsjcvkphEM0Dc8bFOrMuZmkCrb4DH8/fqqxaaWy2olFTbMU6htVmRBWUy2+cLzdSWzUXYwxKe72sItFgmmFc+Y4OjjYFXK9VtaSDdDMMgJM07wIH65l9mWb+obWwrFOmTaOKnb4JrWar4SXYogYTLL0iPuOtMHivMjugb5DQaunoVtkdrnaw19i9VidQse7oYx5X/Zu3fhNd8s+1sw96nP3ZunpdTLTBeFoEExLIXMuPLioLPqXNWvvJ8b4+Tl0GWVhEbsw4Qj/h92JuJi2/oEinZQi3WgK/rxSt0N8WQab2HMiVVv/e0+/JNq7LcrtWlZ+RNh2Ux8XpS4FkzAvGyd2XR1vAQy4s9Y7MtjjJVpTiiSNxaZKDhPL9a02ZmGv2d+JxzdXqKjuR1U2WIT+rrtLtT52r/o1+073qyKC92T/XzNXTQDaBq9cFAqFkZTZHBwt6ttLIZhvvR9yaCY9mZfUVktgM30AMWaw+HR5knbr2HKivaeNteeOv7X9XNyWS1broyrbpqZB937ZxL1sN2szxR/bfAEjBzGBcZncjHo0J2ziy4PTYXa7+Qp1hZIQttGAylARZCynQI1jF8deAd2RX2JVEB1f9m5d+E5PIi0tcBDldvS66nfp4upLdzRehHcXML/dRM5VmtiSOW9tuxo7UguBoEvPvHtqxwA0ujeuthRzKJXar9LfF0dq8fzBPtXTWSvXbhofxE1irAnBmfjAuk6eVdxWctsk71mnFV80r/huR3sxlSKKOyiwyuJANdE4m5wlNlvsMTISYACzjqn/z0W9ijLIO0eoBM1ev604q2RqnO54CY1QZ/6UJt/S+/fyuZDruxeVFqH3GOicGis3Ycv0xJvuqs+m1xMZmmfYmbAVyMcDqc8yq1EzVIgreu1urGr/ZCuVzgGQsCsblqqMNfXW6ql3VWR2rccW/lC9OU8gSWedigDAWUmVB4oEgQ3GFvhxoCS7Mcva+/J1NKAofkeCCAq76N+f9pkdRZSOVmwB5H7TmGOLqdTFeSuPpFFzqgvH0oMFRnI86g/csvqlHA0OuXTp4YmBKsK65aMM2tW3ms1u0bcaZ5vKEkAOyW3C3VpWBYe35I+seSMryYFzF3NFQ2+JOoxkQ8xbRbonNodzmuHpKcNHWdRtg2aiftFD9OxsOZlKbZEWu+jen/aYfYWVgGmNFq83dBHD1uiGIO5iT9Hi6mXWyy/uO2sVbf3wnLtSbeGbVbuqvQfnBaTX7rC9TN4GO5wP/vjdx/0HJ7pIBhsDGpp1yRnB/eeFkfVDf2q+0U5zP1hd5DAZkT7Gmsbu1qvb8EYgDkrJeMA7jlQGrdfrTdbIB0mLUb5g8WZaTT/skOW+h1OvoFeMCmwyPGBH0jV3ki6aTH09dfH+yjpOS5dF3MVNPG6iNHi291MBRnFv+7v1NP7pocn45Qr4JJAvnF/9YFLW33GiZ3zR5JuqkOJmRE+Jm+OFj8azuR1wGRq3dZaoNxKEOl88ZAEYhGBc76gZYyV2k5ka4qZNlZfJpM6HOynYiXGDvLwWnHmLDZkCU1BunWTQ1YhxPnX1/Q9mgy1r0yR0DpwAWNS8fTlM4v4grWm60LKOp9XHMYL+08lntCBT6yJwDnzMAzEEwLmpp1g1bS757XU1uV22hHodqjhZFc2RLCQoweYtFk3nK0cBYKX3Fl7jLPqwnovFU6Tf5/rCU7Qim2qI/jlnX2k3j4rfwUU8OAMZ6lw20f8s/AwAAAAAAAHCIzDgAAAAAAADAE4JxAAAAAAAAgCcE4wAAAAAAAABPCMYBAAAAAAAAnhCMAwAAAAAAADyZFIx79+5d+ScAAAAAAAAAU5EZBwAAAAAAAHhCMA4AAAAAAADwhGAcAAAAAAAA4AnBOAAAAAAAAMATgnEAAAAAAACAJwTjAAAAAAAAAE8IxgEAAAAAAABeCPE/JcOhZ1D8BpAAAAAASUVORK5CYII="/>
          <p:cNvSpPr>
            <a:spLocks noChangeAspect="1" noChangeArrowheads="1"/>
          </p:cNvSpPr>
          <p:nvPr/>
        </p:nvSpPr>
        <p:spPr bwMode="auto">
          <a:xfrm>
            <a:off x="-381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4" descr="data:image/png;base64,iVBORw0KGgoAAAANSUhEUgAABOMAAAL6CAYAAAB0EZK0AAAAAXNSR0IArs4c6QAAAARnQU1BAACxjwv8YQUAAAAJcEhZcwAADsMAAA7DAcdvqGQAAOzESURBVHhe7N07chs9l4BheNZClcuBF0DNCqhS4EihQiqVAoeKHDqQJhRDhY4cuMQdiAtw4PqK3Ium0VcAjb53o4Hm+0yhxr/tj6b6ChwcHHz6iAgAAAAAAAAAk/uf9P8DAAAAAAAAmBjBOAAAAAAAAMARgnEAAAAAAACAIwTjAAAAAAAAAEcIxgEAAAAAAACOBBCMO4nny0/i0ye93e3TP/bJ6VlcGt8zbl5+2YlVHAuvD8X+rvR9P10+R1cgQnJ6viyfx6id420IAAAAAPBPAMG4lbh//xAfH0fxtE5/K7K7ygbZl+LZl2jJ6l68f8jv+iHetunvSburPCBw6c2XnVh+LKrOm4fBkc1LfO6O6hc+PIiL9Pt6+Z0nsxd3ys8d0s++un+Pz+PH8UkoZ9LPZwYAAAAA4OwEtEw1DcoZA2whDuLfMf3lWLKsrgHRh82LDES9CTUmJx1G/7K+y4Kp5WOx++1ndCcP5mgR1YSv39ma1TeoXYld+tEZGcwKKpicB4TNa2+CZwYAAAAAAC35EYyzBhIqsleiAfarmrkk1uLLRfrLsayuxY38J9KMtv4BiI14MYKH69G/bCgCPBYyUy6U75xm9dmCnuunY/pnHZv5s0ef836/Sv/XzCzLoKvv0434PvUzAwAAAACAlvwIxmWBBG3wfxAPFzVBOWfW4ubakwAE0GgjXoyA3FjZmF8/e3QfpFlv6pLiw8NFi8AcAAAAAADz8muZajzA1muMOaNl512Ih0P6+94EBQHHjv+iqz/jZzZZtqRYq/MXOfz6w8YbAAAAAAAvuQnGVeysac9eWYnreI2oG/u79PtcpRWytm/6Ur2oJaXDsqDcwrJuRq81difOZo8Db12IL2PfQusb4XOC6Or+dZ4gPgAAAAAAHbkJxlXsrJktK5tnl8Zkt8gsBifEVrzJ7/iySf93wdyMQV0O19guHpTsIg/ltcb0HWDb1hnT9zhYi6fjiygfwZGNHEBc3g6pK/H5a/rLsXz9HH0qAAAAAAAYqn8wriLbLW6XzxVLxJKdNc0AjvvlbyfxfKnuFikDcU1BpHItriSLTvm99ZM4mgErowi+z5KgY9JaFeqProEfypab66dX4aS+fxZAtOx2mpBBweJn0ZplUwJL/HVZ/v7Xa8nm6b+/6a+i48SOBwAAAAAAjKJ/MC7PdjODa5HDg/hZk210Mfoaum5Oz7dKTTgZU2ubzWXsyrj7IZ5PMkiXBnre788oe+gknm+VrL/1k3h1vdOmktWnt/fWQUGvNiUY0bj32PibmJyeL+2B/LZteemMAAAAAIAzMcoy1TijqjJLyTcn8eeXunB0K751yIxaXd8omVUH8VAXdVyw/Z26ycVaPL0GEojUNiXodu7PzfFfdqS+irFjllUbLyRZqmZw1fx70fX2nRMHAAAAAAiTm5pxPlt/EZ0W4K0+i7HLcQVnf6fU2pOZhe0z0bzS9dwHZKUWjTv8E8f0l+3IZdxqPcWduJpoY44sKFc0W5aqEUDfPoZ5vQEAAAAAECEYh25krUAlEpfVXMt3pa1rnm1msb65Xu6y4osvSganDKZZzkdlU7MeMzvxe64k0P1PPQuTrDgAAAAAQMDOMBhn7DTZNWvo9J8oytrL5KozKmwvA3FKQE0G4rKNHvLNH/LlypZNFDzYzELdlGCp9eLKaja06NDm2ejiJJ7VXULIigMAAAAABG6yYNzuypZxk7SLctqNU5vvalBoJ348t99r8vTnl5LdNX5he28ZgThZ2+vRFhXJN1XwfenqwuvFra7FTXaRBxzA0jdbISsOAAAAABC+yYJx27dyZk3WykXbHVvdi1flOxwefrarh3V6FrdaIPEgHi7sAce8ebY0s5dSIE6SSx8vRYc4phfyTQkWXC8usRL37+k9N09K23DG/bZ+eiUrDgAAAAAQvLOtGScLxxcbwLYpUL8Xd2pAavuWBhePQo0tloKQHizNHGR/pwQUi+WOSUA1CUZeOozInZ4v7UHPpvMnf47o7+Xl7g4P4kL+d3dzFUJDvZN4vlXut3V0vT1cGOdcbbY6dwAAAAAA+OesN3CI65zlEbm0yL0lOJNsTnAV/Y1EHHDLs42UDKSohZqEZBMHvvLo1Va8KUtPZTAzy3A8ZEESB4GtePdNa4CzYZMCY9OJPFga3Anbizv588wcRKzcsOPyWYwRmi0tT319F+/xOXuLrsTU+kkcs/NoBMUBAAAAAPBVAMG48lLQUWvO5TXO0kH+7kr7t2RL4jhFVtiSAm5VZLAlP85xFuCLMH9sNSAXk8euQzCm9wYKq/skMFMKysmAYRacqW7ZphNh2ogXGUC2XKcumxLb1B0exO3QTMn9nXGPR8+A2+y6in7+7Fy+3y93N1wAAAAAwGLNEoxbaduZNinvBDlNzTllkG9tPTckWH0WxU9bsemBV5LMKy0AWRN9LAXkxgjGtLW6F495mtQZyQPIH8pSa1X5nrE24z+uq/PYpQ0KdsrlxEqkb/uWZrzJZcUsKQYAAAAALMBZL1N1Qw3ylbPLfJLUY0uX48bZcO0CkHr9PSEOv/60yI5biy/L3kHBiXiptRIIS5rvO9lWkBuF5IG4JKD4slmJ+9c0A1JmAxKQAwAAAAAEbrxg3MWXZMCMAJ3E82W2LDVd6tlxLa4MCtmztBRqluD6RlyHGDDCNLQde2UgTgkoqhmQHZdCAwAAAADgGzLjStIC+ZO1S+Fw89FGSTac3IkyW9rYP3svz9J6FeI2+3m1wMmF+JJGbLeP49T7usg+cBLGDrqYhhqIizdlKGf2bV6UjRtcLoUGAAAAAGBkkwXjdldqAMpoWvX3r6JvHf9pZMtKK3Zn1HZwbNGMTQbWT69+LCGUAZDoXMhsuGR30RGXNq6uxU32Qx9+iT953KTYedbnTTCKnUKLHXQxEVkjLgvEyaXRlZsybMR35YY8PPwULFgFAAAAAIRoomBcw66W6nrG7TdP66gVgSOtDdzBsfcOomM7/hOHNLA4xu6iSYZdFsSSmXbpH8idMOPdcP3KCNQly3Sz75/HimVwqLRjK8YSXzPpwY43j2iI0K7uX5UA+U78IDsOAAAAABCgaYJxTQG2vL7cVrz5nCI1uq345suPK3fkHBhYlLIgXFJvLmJmDubBrCwod+dFRlOR/SabGjxUdiIN5trUg4lma7fngdsNNeTxj6+Z9Hppd6iVzRwih3/H9FcAAAAAAIRjvGBcXpy/RYBtdS/e42CN37uLjs7bLMB+ZCAuD8JF4uwmM8AXn2t1ye9OXLnMkkuX45oBKm2ldCT+7vE1GeJOpFkWp1JXTbH74dOGB0lNRnn8rddLE3k9xZm1a/H0/ayeHgAAAACAhRgxMy6rtTZ2gM23mnL9rV2mHk1tf6cF4mTdueoYrAwWqYGig3i4nSJAJAN9RuCtcgMGfSn1MhI0s3vQHpSr5WJ32zgwKuvwJce+9zGXWZ1BBk0BAAAAAJhwA4cw1S/369WUYNDh4SL+vXbLBv22/62mlm3FY2NkRC/AL3fE/DnCcVjdP7YOPCUbVWQBuCVnZRa71rb29XO3DLU+zjUjFgAAAAAABcE4jbJpg61wf9edVCta+FlYe6HF4tZfRJucv9X1jXZM//43Rm7cRryoG4IoiqWnSRtjo4pFyWs3LnDJp4vgIgAAAAAAPfgfjGsZ6BmdzOIxAnLrm2sG+DY9Ax+jFeCPly3qgTfZlrH0dEJ5ptrylnwuakk4AAAAAGBR/A/GNQZ6llNTLhzGMsi///Wq/0bABFP5ykMBAAAAAOAp74Nx22+kN/lnJa5vlGjc4Zf40yYad/ynbKawFjeT7xgwPoI8vlqJz8l2zpGt4LEBAAAAAPCVl8G4vLbY+kk0lrKachnr6rPIx/fQ6BsnHMRD424MJ/H8Qyk0t31kN8zJ9AyWKk7Pl+XNSPJ2J3zcg2Tzki1RbtoggmxaAAAAAMB8/MyMy2pZvd831yJzWKi9X42zvbizBjSidvnca3mnHzbiRa2pt7sSl8/VP83+7kI85GlxW/EWZEG3tQhlZe3q/l185BtbHMTDheX6q2kXxcmy2InfIe8IvP3Gbq4AAAAAgNn4XzPOYlWsR5t4GetGvHy8FRlguytr4KK+XQl141HN4Z8YaQuDecRB0+L4HB4uop/XzJpKgpFX2UGId6Rtylzy1PpGBLWytmJjizFaaLFUd88MAAAAAADqBRmMExdf2i9jHUwG5OwBieEt0KCUJjs+R/EUn5SduLIGI7fiTf69NtmOPlGWKm8fA/vuKGTPjOg6JBYHAAAAAJjTpw8ZFQIAAAAAAAAwuTAz4wAAAAAAAIAAEYwDAAAAAAAAHCEYBwAAAAAAADhCMA4AAAAAAABwhGAcAAAAAAAA4AjBOAAAAAAAAMARgnEAAAAAAACAIwTjAAAAAAAAAEcIxgEAAAAAAACOEIwDAAAAAAAAHCEYBwAAAAAAADhCMA4AAAAAAABwhGAcAAAAAAAA4AjBOAAAAAAAAMARgnEAAAAAAACAIwTjAAAAAAAAAEcIxgEAAAAAAACOEIwDAAAAAAAAHCEYBwAAAAAAADhCMA4AAAAAAABwhGAcAAAAAAAA4AjBOAAAAAAAAMARgnEAAAAAAACAIwTjAAAAAAAAAEcIxgEAAAAAAACO9AvG7e/Ep0+fBrX//b9T+mEKPjfB5yb43ASfm5jqcwEAAAAAcIjMOAAAAAAAAMARgnEAAAAAAACAIwTjAAAAAAAAAEc+fUTSXwMAAAAAAACYEJlxAAAAAAAAgCME4wAAAAAAAABHCMYBAAAAAAAAjvQLxu3vxKdPnwa1//2/U/phCj43wecm+NwEn5uY6nMBAAAAAHCIzDgAAAAAAADAEYJxAAAAAAAAgCME4wAAAAAAAABHPn1E0l8DAAAAAAAAmBCZcQAAAAAAAIAjBOMAAAAAAAAARwjGAQAAAAAAAI4QjAMAAAAAAAAcIRgHAAAAAAAAOEIwDgAAAAAAAHCEYBwAAAAAAADgCME4AAAAAAAAwBGCcQAAAAAAAIAjBOMAAAAAAAAARwjGAQAAAAAAAI4QjAMAAAAAAAAcIRgHAAAAAAAAOEIwDgAAAAAAAHCEYBwAAAAAAADgCME4AAAAAAAAwBGCcQAAAAAAAIAjBOMAAAAAAAAARwjGAQBGc3q+FJ8+fUrbpXg+pX+ACifxfJkdr6Ld7dM/9snpWVwa3zNuXn7ZTEDHFxZ7cWecu0+Xz9FZBQAACBvBOADAaFb3r+Jpnf4PcRD/jukvUWEl7t8/xMfHUTluQuyusuCDRwHN1b14/5Df9UO8bdPfk3ZXeaDk0rvoa3Z89e9cHF8fv/NULIGtqPkdmNyIl/iaU+6Pw4O4yL8/AX8AABAmgnEAgIHUQf6FeDikvx3Jgh5kIjVJg0bHJ6HE5CITBDSzDLcBJ2XzIgMkb0KNyUkHj6Ovld/5158zybTKAlsf4qhEfr0M/JZU3x8PP3m4AACA8BCMAwD0s79LB/FXYhf/xla8pYP9vKXpSPmA/xyjcvlxUltF4GN1L17VFDmxFl8u0l+OZXUtbuQ/kWa09c8M24gXIziyHv3LtqMvj87anShfbTIgZQTkvn4Wq/SX52J1/x7fn1qGYwiZrDI705NrDgAAYAiCcQCAzuLgx1USgpMBo6ejDL69iE36O7nNiz7ojwNAtiDJgqXHQM/qOYiHi5qgnDNrcXMdfigqCy5lwd/ETlylgTkyM+0237RoHAAAABwhGAcA6EQG4i6Utajbt3dx3xDPkUsEizjJTlydYxH2uOaaXhvOGS07T11K7EtQcCRm8Dc49rpuSQs3iL2/S38GoqIAAAAxgnEAgA724qdaFG77Jl5K6XB2m+9KZtjhQdwuIvoTqdhl1L78cyWu4zWibuRBkCyLMTpfcQaZ0pLAVRaUW8aGBuFmfBV13coBRZnpF2bQNL/306XRxOQAAMC5Gz0Yl3f8lXY+O5UVxj8ONbPl3vVq62b2hw4kwjgOtvOvt6EZDiFdD7q6Y9P9q/t9HOx1rNq0rveJw+Ow/53Wh0t0qteU1SpLLaZwfr7LqJ71dni4iM/BPJdick3kK4mzen6WyKm5sUH2vVu1iwehhGYxouS8mJmUX8Xn4FcVb8W3lgF8AACApRotGJcNsIuO/3ka/TjkGRdZgXSLdKZ59uBDqZi7Tc8lUYEchyz40nz+s1pGyzwOlaLv/6Px2LQQ+nEYiwfH4Wv4kQG7/NhaWuUS22THRz2jaYINGBqdxPOlek3IQJylnp/GsrFBnEWn/N76SRzTrK28lXa3HJmx+cWSb2e7lfj8Nf1lS82TQUqbrNMmr0Hl39GCtsn77xwnagEAADKDg3EE4RKTHAc5COmSdSAH3bPUYUo73Z1+eBmUaxmICuY49JEEJ1sNMIM/DtF1cjtCFs2ir4cOPDkOf/9b3JFN5NluluWChwfxs+aevfgyaXiq0en5VqkJJ2NqTYG4zEZ8V9Owdj+iZ3SxbPLj/d79rqOb71pm2GKvtxElGXVRyy9cyy7HWSuvhR0mD2JndQkt/3YawM0zMJf4fAYAAGjQOxhHEC4x2XGQA+0+HxoNEi8cpw6YA7/2DuLhtqETHtBxGGJ31bBsdQnHYf+z53WiOJProdGcx2HzTcue6rTU9PRH/FKugfXNtfvgTg9xcGPsoMVkTuKPepCjs9VlSeDq+kbJdIue0XVRx8moy67VzSbkJSwDOEPLHZyJbBffxqzIccSZ4coEwfat4t9OA93HLMoqn0vRuV7SIxoAAKBJr2CcDED1GQcuzXTHIRqIWD/YnGE2lhRldldOO7Wr+/fSQHX9dFS+Z813jTrh1WO9sI6DKhmE2FrVToo78XuBx6FwEs+D16cu4ThYskSsrW530rmPw0a8qPd77T2sMjMjt+KxaQtWDLf+Ijqtkl19Fh1XRY7HXHZdWhabXdM9yx1gOvs7ZYfltXg6fjRu7CL7DnlALrK74nwCAIDz0SsYp+2Ip5ABGLVjtXRTHYfT849y/ad4UGLOMMvlQ/bgzq46sjONzUv8M2dBuPfSINtSjyhV9V1DPA5xYDL6+asHIbaaUomq5VdBXg8GW/bkdmsNFVVawnEYgxfHIb3fM7ur5qyW/Z2a4SQH6+b3xVmT2Z5mVlVpWay8ptXnZ4dl/piODKKqEwTbx5rJBN3q/lV5RrXIlgcAAFiIfstUjR3xkiLPtgDMwk1yHMwlRlI0cH2tqtWzEvevlqBgXOsn/bUjMhBV/7Mb9Ygyf/+zdL7DPQ5ttK8ptYTjsBc/S5G4N/HyLf11K8u+Htrz5zjEgWeleL8MyFl3CZZBFnUpfxw4rMv8wzBGwf/DP3FMf9nK6T/xN/2l1Gm33L6MYI6c1KnLqtq86EHmxmX+gZu7BmGT059fSsZr9Dz63iXMvhLX2hbLbTNtAQAAwtazZlw0wHvc5sGnj6a1CIs1wXEwairFmmaZV/dCfg3dQfzrNAJzY9V2W7iFHwcb666UCzgO+ztzp8+teOt6r5zh9WDl23GIPjvZ5CALjmS7BCstC7Jkz8k5NgGYQBJ8tLdiud489KztnfjRIfJqBlZurqc/W/ufXZcvp+/eXN0yf6jiOreVqYR9dv41JgjWN6LrJaPXKWSTDgAAcB56b+AQFwY+2yCcYuTjoA+EEtum6tv7O2vtupCX5C37OFgyxSoGQcEfh9OzMEvFrZ++d16eyH2R8Pc4rOLl13Gwraot7H1RXRdSKUw/l9W9eFW+w+HhZ7vMseh+vdWeTVlttprWZUdfq5P4T0/Fa1fj7uKLFsAJ+b6eUrbJVNbks6DxmdHJUfwbdgFE16tepzDfZbWqDb7mAAAA5tc/GIdJHEu92rqZ6pN4vow6praRtmRd/jmvkzbqSn39XMqUWexx2Msle2ammAxQvVqzm8I+DmbB/sj6Sbw2Zr2ULf2+aIvjgLbkMuKitprMWGxayrkXd2qQI8tkNOoOloKQylLlfoxgjuV9YGVuNLG70gM2Vdf9YqX3u3oMohYfhvxcJq06Lv5V2BK0Z2V897gNvuYAAADmRzDOK0aGQMzeOT49X0YdbbUgeghs9a5ss/QLOA75roBGswwQZX0ke629wI/D/md504bHPksUl3RfWJZxxq3NLoILfz7EgWrbsZGNXRb72Lx8KDtdp9eeZYlikj1VTBLEAbc8YqNnPY6f4HghtJJobYPEZm27dPOgvNl2yQmUvoyz6hmi3O9xXUblWLQ9adtvPTZVMc5fH8a51AK+C8uoBQAAyBCMC00a5GlVk6hr4e6pWYIzUbdb9FoxE/JxyKQz/oM2/PD2OOzFnRl4jH7eycZVwV8PxXLAyyFRpwHHwVzO5rzVZjJFx2exVd3LS0Fbnb+2ZCmFOLCR7mZtZpBFLTn0a/F0TAIgbuMfZgH/X+JPm1vg+E/JunVT2242sjZjZTZYcd7y1qUuo7Lct9/y1Z7nT6Evv+/ZJwAAAAgMwTivWGqvKPVz4sFyRa2U7Zu+lMg/luBMxF4/bMnHQZEPiquyfsI9DqfnH3mWTaLrDnuqM7keUnG9pMtnS3bQtMchzqJKB/NVNc/q6qRN3gLKkGm9UU2sHEyZpubcRrwo/0a59dzhVlsu2mbzhbLV/atyfbYJvJ7Es1qMsmkTkyXIN0upOG9GZmnlHg0m5XP73mKr+8ck0BvrGjjXM+b71BQFAAAIEcG4EKSdbGviSLocxe9xqqxlU66TJr97p/phwR+HKklmTOuMKN+Pw8ksAi+/lr0m3iCLvR4ihwdxO+P1IOuNlQf9AR9PTEgN8r30DKTIpbBp5p60u6oNJu3v1CXYPXZnXqI8A/IjrhVYt9vvp8b6gV1F14C6LLjh/KlOz7fauewTzAUAAAgRwTivWGqvRIPyC/soO8mm6LIcZSb6wCkTff/Xqu++gONQmcWQDJRsDg+3RoZcmMdh/9PIzuoadC0J93qoCmoVrTpjrbwD5jKfD8Ewdu/E2GRQr7gf4mCSmSGaLsMuLvmteOsdAFwuNcvV3iY4ZjIYqLzc5PlrCsjJ2pbFkmz5zOJcAgCA80EwLkRxrTFzSVH9Era5yKVz5ViB7HT3XBKlCug4qJKBkpIFkutZF8un47C/K53vfps29BDk9ZAWx7dGaHfid5/0lUDvC7iyF3elTKkx25DNNrLNItKgnAw2q5+dLcNOMz4nCSqhvzg7zwio2rLwzNqW8fkcoU8AAAAQEIJxXlmJ+lJDMgsgGoDYluQYu5HFvn6eNStGznrbkna2b02d7mUdBztjWU9G20kwtONg1HGStmNs2nAG10M0iLVfDmpU4xzui3DULgPUHnz2HW/nky0rrcjKzANdLZuxscA4S9L1HVxLjYzPUSS7Lluu36i1rjlXUpy7pPahZffXLKgaTxxwPgEAwHkiGOeZi9I6tMT66Rh1WmuyALSd5RLrL/PlvejLTwqyAHyb4MxSjkOtzTdRir8YO1wGdRxsu+Vadm7MmyVSqwc4igybc7geqn5G1WzHIc1k0c7faG1IJtVc0sBnVVMjq9tv1edlVhUBr4GBka9+RR6XIa0LOXar27V398O2iUw3jcv0h8/UAAAABCuQYJyxrMa60+AyWHfha1Fza/+7HNiYa1A0NBAnLeE4NLJlKxlLB8/iOLTAcUjMdhyUGojmTp/dd1jVl2hPsrnH1JoCbHl9ua04r80FtuIb8ZXxKZszmJmI0R2U1IfU7rGsqfdaQwDZbGSrAQAATCqAYJwMxBk7ccZ1ZMbeDcwT1mypX+JPXfTx9CzM1YGdBkVG1kvrXT1t9neDA3Gx0I9DG5ZsJWEuHTyH49DG4o/DSfz5Vb5vSgGzOY6Dwcx26Rxr0oLQa3FzHciQf/VZJKHQFgG2PHhZk624RN5mAa6FrwnSnZU2B6or+6Bu+vJXaKveAQAAMCvvg3H7OyMQl9uJH+GtbWphI76VR9vi4bYqG/Aknm+N3Ssj66fv7QZFMuCQ1W9JHR4uxKc+BWPkUhrL0sPOgbhYwMehlb24sxyr8tLBpR+HtpZ9HE7Pt5Ydh20BM8fHYWrrGxFKLE4e+6TW2tgBNt9qyvXnbUmAc5Mva1V3Mo+eExfJxMLsj3MAAAD4How7if9K6/gKh39qda3l2Hw3l6FErNmAMmtQ7WxntuKx5bqv059fpYF6bPejWx0nGbwYLRCXCO44pAOgpgwqucPsJzPbM2b/vsEcB3UpVZtm2bFAX/KoZ3yEd1/I7xGd67qRr7xvor9jyyatCpi5PA6TUDJC1zfXLIVz6iSeL5OAzGhNCVrHAevo9wj2zCQLwmXv4myDhLRlj9ysNifnCQAAYEZRB62Ht4+oT/ch//P+bf3xdEw/rtLx42lt+2/TFo3c5zXdcTg+rS1/t13rcljq/p118wlKHJ8+1pb/vlNbP0Vnuyyo4/C2tf73bVvd9w3qOLRlOV5N3zWs4zDg+VBxP2RcHYfcGPd4ZWvzLlgW/fxtoytFp//5RMfHdk4brrugaM8X8xgb92avm8Iv5jOh8kcynrtB/ujGtTv6uwkAAMABzzPjVsJWrzyz5CUxsi6TJXGoUdQp7ZSJZi0In2qbeViZRTSCkI7DENGAqPb7nstxaHIWx2H9JI4NxdNdHYdczQYO8fdVsm+6t7qaV2fA2LTFGXlOjc0AFpupONcxdmYvfqopsNE9+b3qPt98F+otvLsyM2oBAADggvc14zYv+s57hZmXWjmwebEMfCslO6q9dz0mm5cO/8Y8Fn0c0kBGmwAJ10Niucch3RWx5S6GTo6Dxer+VRvMYyBz05aS5dSUm03DMQ5+Ym//Wyt7UB9UXYnrG/UGDn9jh5B3yAYAAOcrgN1UZdFsIyAXBzDOY5c6mQEjs0eqB93pAH5AdknfLBuXgjgOac205s/Yirc4I6h94CXD9ZAI4zikBf8bPkRmq8XXQo/v6uI4YFrbvtvaot7Fl+jql6J7oDJNbCHynxUAAACh6BmMy3aVG9K6DA6Nf69jAGM67o5DNuju+9832ZS3aGydLVD93Tq0lufU5+OQkRlL9u+YteGB5BCOQ6M0eKm2rksogzgOlp9TbeNkq017HDCu1fVNEjypW06YmXKJ5eqzqKkEEbZ8aXXzPRB8ZtXqWqjJbodffyp2V5ZO4s8vtbBE6JmXaxF6YiMAADhPAWTGYR5rcXPNKJ7jkOE4JDgO0ci/tpZns7odPS+77eIcqixQ1GYSonEZ63j61UNMdw22tcvnmqCQL5YQzFmJ+3dlBcHhQfysKgS3/6ntsLx9C32VAcu4AQBAmAjGIRINjn+oFWci28czzKjhOCQ4DgmOQ5XNy7GoGxcN/C9sgZjKdqEFA1CmbiAy7TJWowzE7spyvpralVavTHP4J+bf9qXJUoI5SaZ+tip+dxWdmzs9Ire/i37vqjhbTRsHeUvN6Nx+CzyYCAAAztWnD7mWCedrf6d1zhOyptl51OTLcRwSHIcExwFzOj2Ly4sHcZD1Ub0py7AkMjszCQoHG5CqVfx8NrJO5RjL4+eT/Xw8kwEAQLgIxp2d+k76+QQcOA4JjkOC4wAAAAAAcINlqihs38QYmwsEj+OQ4DgkOA4AAAAAgBERjDt7a/F0THdeXN5anQ44DgmOQ4LjAAAAAACYBstUAQAAAAAAAEfIjAMAAAAAAAAcIRgHAAAAAAAAOEIwDgAAAAAAAHCEYBwAAAAAAADgCME4AAAAAAAAwBGCcQAAAAAAAIAjBOO8txd3nz6JT1q7FM+n9I+9ZPvOn8TdPv1jr4X83c/T6fmydL5ku/T7JoGGZwbGpz8bfH9vzmh/pxynooXwDLU+/z29+areVTwrAAA4TwTjvLcRLx8f4uPjTWzT3xHiIB4uso7cXTQU9E32nT/EW/Glxe4qhM5n9t2P4mmd/lak+O5LHtDZgwq+D8hW9+/xtfZxfBLKKROHh4vkZ7h8Fv7+BLZjPuye3t+Zn1c0f88lz4ww+f3MWN2/KufkIP4d019Ct3lJnqFaP0N5hnp0Tk3Z8/+o33zK9ehPHyl/VxnHOYznHAAAGBvBuGCkAz51pBrbiR8ej/Q2L+WOp7T77XuPcyXu36PvbgR4lj2gswdEQhiQxVb34t12jxz+CW9P2f53dAevxVq7yHbiKj3efdrVLv2Ykq14vF+lv/YXz4yQ+PjMUAOEF+LhkP52JAt6EPCoUtXPkI/R+S5i2wSDeV1Zg3KxnfDv0ZEe59KzIvq2P3yePAIAAGMiGDepk3i+rO489iJnsC0dOL9FHU/jO6+/XKS/mo89g8iYRV/di1etc78WHnz1ySUBEX2AHYzNdy1DKbrYhLenLM5IeRfvMohjZFbJa+3pmJyHcdpLdCeGgmdGaGZ/ZuRLLa9EEo/eijfzHki/XJ6JRFTOztLPmPP+y64tNdCmBnzV0yiDcnpAzuP7T04gmcf55lr4P2UCAADGQDBuUnqmhNp5tDcfl5wW7PVO/P7OdbIOvp4FkGYleb200Z3Nd32ggCmtxPXNso42z4zzM8czI77O8pTQLIhtCT6nyzHz0xcvZwz3ejw3SfZbOWsWAAAgRATjXMiWzzU2vzNX7MtAsiV1AddFigdoRgf/62dmp4GBeGZgajIQd6GsRd2+vYum1dgyqFrEU6PrkUCqE1pwvndW4kZ8nyvz7fQsLrPvnzavSzdAyZiV7Tw3cbFOivHMAwAvEIw7R5YOZdbadCyZnfZExQ54fRoDCtTimbEMi3tm7MVPtSjc9k28tJzR0jL4Dg/idvHPwKKW3lyrc+PnQBYF1TZZsDfvVhGnE6tqYmy+4oHghn/k804roio3PzvPgBwAwE8E485Rlqln1CqRZMey3SDLnJ2Gc+mSK9m0VXP5Mq2Kpv/leAD77qqwf01QZ0gjmDgxnhnLEOIzo068AUqhU12z1bVQV4Uffv3xNphiX+7dJqigbmaR1dKTcbDk92YJdqXXYHmjBZO/td7i5erms/DwIC7ONPPKV/vf6tMhcxC//vh7krJ7ffI+DZncAOAFgnHnLB1gm53ir595RYcmr2UVt7plWifx/EMbvoqn7w4XR9cEdXLrJ3HMfxZbMzKsfAkMnAOeGYsRzDOjg6Veh8d/B7HWt1yOyCyfLNBW1YoAnGr9dIzPe9sswilkS9irW/Ny41lFz0J9o5bI+kZc8yhER2qwXV1yDwBYPoJxo1FnoMdprrJ9Vp+/pr8Kgb5D7fB2ZjPZ+59C7eutn17nGfBkQTlbe7/vNGPrwy6b54ZnRvrR58CXZ0YLf/9b5omRgdP39zR4ZWYpCsuusQ2NyYsxnMSfX3rgZPvY7d2FaW2+mfeKtBY3ZxYxDet9DQDnhWDcaDbiJevsGlk/2Sx0ZStlCSVLhugw26Q71NqOoyVjqvR3jIGMzwPL8RkZLusn8bqAH35J2TB0mqfAM6M/z58Zm2/a+eu01PT0R6ixlPXNdRiBlM2LscQYszCC1PLe8DRh9HzJJdHazSL71p5nXAIAzgrBuCkYWT/1QbVosHP7INQ+XZvd4KaU1ZNpar6l05+efyhLcrbizbIG5/Tf3/RX0nnNkJ6eb5XBQ9QpfQ10Fv/0nyjOor91hXrRggs9a9s0FOmfIuOWZ8Yy+f/M2IgXdbB9eBA/W9VBM9+7W/EY6gh9/UUsLTd4f2d/fsTNi10djCB1yO/TpVPqZHq/9BkAcHYIxs1sf3ehza5u3+at4yLJ71B0XqpbcwFml/Rd9dZP36Nhmsncee/xfDpm+zstELKc7J6vYlllomSGbZGtle/U16Vpu8cZJsps4pmxQKE8M6LBtnpdycBwU7xGf+/KbJkXy7nHEPZNJ9q12keYB7MvepA6ck7PBSwC5T0AwA8E42YkZ3/VTqdczjp3IC5UWoZLVcDB2Hlv++1MDrbcwVS90EbY8KBuoNU9cUGpt3j53LzM7PivyGhZYFZIEpCzB7MGt471+JaMZ0YN758ZungzAKXcQ5KpeRc9WQxp1mj+o0Xn/Ui2zCTUDRq0lYK2peAd2vzlO4wAfUVGbdDM7GrjvWzPXLTcbxbl54Dx39kyu1v0C9oHfzvU/Bz9OJys9UttGeP1E3Hs2gsAS0Ewbia2QNz7/bHdJhAX+rLWwS6+5IOY/hp2dhv7O6uigeOt0pmxF1Eu1z46j/oue3GnHns5+BwwcMg6iNXLDbsvG93fKTv+HR7ERX7d2Duc2rJBtuefB8+MBfP/mWGVl4c4iiRRbieuzGsqe+lmASGC005oO/ca15Ie0PA/yKC9r6Ttt3JWpS2gVNWmfM6NLAt4qX3XQnq/9Y6sp5Nytg9P+wVerFCOtDkOrjZga2WU9zUAYAoE42ZgBuLkYCSpQ1RkxBTLbuQSGqUjK1tpwwcfrMV2q3wrc/Z7wu+8/6l3ZuOsCLPXZhRbPo9dz+QsrDJwkIPqgYPPxs1IemSZqAO1roXJzyZTaZF4ZvgnjGdGvboNO9J2jinoXQJEsjkKEuk7Xh7Ev2P6Sx9Fx7AUgNldlQMvap2y+Dlm6cdpf+65wz/xM+q3VgfUFdHx6B6Qk4E4I8hpsbuaOVjb4TjISQhfgocAAH8RjHMqSVEvOnPZYDTNEFFS4IslHuEsofnyvViW4mqwI2co8+MZDRzfsiCm7BDmywXOMcNFXmtKXaQRBtXS1DuXXnxpHpYc/2U/1FYQiwsbzwyfhPnMQEulAJGMf6f/29YmDRIppQmM6FblEuO5WZZuZ8dIBl4qM6HijM3Ql0LvxE4/TfWiZ2n7QNRf8UOdAKgV9ZXb7dAykW7HYfejRdmNmfBcBgA/EIxzRnY+lYFOnAXyLl5e3ossuGyJXpDTaTMU0teWmm3FWzRw3Ny/pkuUpJ24ksdSy3A5h13PLNfaCINqeezc1vy1XVMnka9StS0PQi17jZu0OX/u8Mzwx1KeGSOpzSJbQL2mdEmv+wTBLAhXBF/0gGC2eU22xNiXoFz0vW1Lt+VxTNO54+XYbWqeLoCe7VpsOKTa/W575g7ikB9Y/bOtG/7sfluvCbVGYdGyJevT0I6DLa3/8EvoG6Lbs3ZtP2d9RjF1LgFgKQjGuRB37I3Op9ILlp0I7WUsMzTOpFPX30k832ad42hQ/ZHthrcS1zdqx+a3uNNm3g/i4bbFsY2zZJLBV6ulGb6Qs/c119owHuxcevojfqWno88SVXswyt3gujYY5qAZSSi6xT93eGZYefjMmPs+qd2RWF4Ps2bnhEoG4tQMKHkPmgHBpFRHEdeQQbm5g58yY1T53mbGqMw4zL6wZ7XNxpcst9U30YjOmS2Lcvej83mTzx71s1faREnmr/jPg5eU+V3ldVCOx3m+7BoAMDuCcROLBxVZxz6tiWQb55QCclGn7jb46ffp7O+yLA51UJ2QxzLuFEWd5qeoC110orciWRUcdZibgg7puZLNOjvrIxn0zWfvbQOddrRdydRsAA8y0U5/fiXfJzo/rX+2LOM0arVjbAe0Qua2AYwc6GV/XtuMbATleh3URsmG8hPPDAtPnxnqfVJ1LOOgYfp3nLc+B+nM6RsfyKCOfg+qNi9qRlNTMDz6c2MjmPGC4cbSbXmP256RmxftOvV2qe0g8pxVZGStroU2nxHrFoiSmWDl28qcKJHmD3DJZ4/tEaDXP/TI6rP4mv4SAOAXgnFTSZe5JIP/ZJDT1IHPB4Spw68/9YO/iSQdyeamdXjXX4Sr1UhFzafyoDoTD+Ye/4mHvPcf/d33F/HymgZAFjaDrQZ9k+UN+nGxZppU/PDyOpx6eUdfcb24bIlQW40BrpmWfOS7Pyot0GAYz4zwhPLMSD7buE+iRjwsJHvxO7+vIusbEe9ZVckIwpSW+6mSbC312hgrGF4E8CMyEFdz0Zn9tzirb0GZxuun15r3pC1oJsTftils0Tv6dZaXcHf2oCEAAP0QjBtdWhMlHuRkncTqGWCTHBBmHcl5du8rd2wrm9LzXN9cO/muclAdD+jjAEvNcdWKLSuz8Kt78arNYIde/ye53pLLLQk66UtIEkmmiTFYTpfV2QtPy9omxt//+9/sA4v457AFrLQaT8oACg7wzAjLeT0z4IHTfyIr9Rn7+rnx3l99VnN5XGdDyYy4IpO67dJtPaMvIgP4y12z2ujQ8qTVvQtswXiCYUMFWssTABaIYNxoks5bUhsuzYTrmXGTdT7adjhG3RWpccZasfkW/aQRR7Oa+aC6aqlITi22LAfV+nlY3T8m3zsWbv0feTzUWoTqckx7BktSPFjPGliLm8oTfhT5xqURV8GTetl9ZjQ5asqXCRoDIkyLZ0YwzvOZgdkFtUxOBqvVJe1dgj+WgHSP2mkh0oOnAACgDYJxg2XBAdl5yzJE2mfC5eIi2umgSLbWyxtGmOHK633IZVldsvGSYssultZlg+p4OVVtz1iej2ywWR5UJzbiu9pbrtidy19JZkt+POIAlFFDLM5gGVizZv+7GLTXDsCbJN/Xnk1TJ9tRT23qfWY0psvd4ZnBM8NmtGcGpqdObEyd7XkhvqgBqhYZk6d822zJUSaPsplJcp/06MvFATn13jqIX9VrbAEHjPsPAOANgnFD7X8qwYF+mXCxtH5Uvoory1hoDMqNscNlkv3Qr+PphqwVJjvHtuVUqqLGS9WgOqFnuoQmDWhErTge8vfGzQjbq0V+umQ/lSSBjMPDRTrwq25xFpMqz3ZT24D7DCPhmRGW0J4ZNcyJq1Fb6EuQ65hZxerExtTP1Oh58ajcPbU14KS9+Km+C6a6llT5ZiZJNlzTc6Necb/p99xy6cHTxJq1kAAA1CIYN5Tc1n7Ejmy55khDp9WDHS776Lq0VtYvaurQykyYpMZL/aA6oXaW/Q0odLMS460U0QtuD11uptV90atcp7Kl3UYj2w0pnhlT8PeZUUnZ+MQs1N99h1U9O7C+SL2nDv9EqTKXNWCZBZ3VZ+3UQThF1FcqHv1yB9TqLMzSzquvE2fSykBcXupgKfe2Syfx55cxkRYZtYQKBsgmz2a47wEAtQjG+eb0R2h9mu1j+aWpLhGbIFhh3UVPaT7WI86WpCUDDToaCdsyT0v2mcXp+YcyGJIx4RF39o0D2GrHUDYGQCHjmbEUnj4zKpjF3Tu/DrWNBUJdVms5Z3n9w4wagJvvWSsD5EUANfne+rMhWU6dbZzg7N7M3klM/vRj9ltjbBIAAEATgnFeOYnnW6MTba2tMu0SsWQXvagdn6LuVNnu99CR9VZ8G/GLy0BAPFhs2i3x7KgDsKKZ2SRlllnuM98VDvV4ZizFGT8zXCyFHMnmW5sF034E4ExZADW7pnZXaiAxy4jLvjv3pv8s/VYpoPvJR2NPZmgTZvTlAMAbBOM8UtQuktbi6SnqcMe14wYW1e4rWw5UMcDuRN1NbcSltbKDkawuib6ng6LwZyGug5j+WgYrsvMvC7zTiUMdnhnnKdRnxvFfHkQIaudXbclnQV+m63cgy8xq1BtBuCDEy6HVfmth+8iztS3rTrRVkxnxMe9W2zJ75+XoywGANwjGeaKoXZTYvr2L+/uXtL5WugxlrpenOijubSOSyfytGHNpbZaRM/bqkvMtPLwXd/mFmNbqkQGWbOQX77i45CLnGAXPjDPi+Jkx5gYOyks32WAmnGdbno2qNFZZYirWDZhKy6FT2ze312LlM8EWKJT1Ci1/t3GztAltvkVvOYv42Wl8z6pjXkmv5ZkLbkdwAFgmgnEeKGoXJeTsdt6RkbVM1CwD+TIOdEYrGTyEMeN9roWH1cLZcUA4OwzRdVgsVUs6s5dE5Lyx1EAQzwz/OX9m1GzgkCw7LoJT3Ru1A4FB5CYYRIU7SnacBwCcH4JxM6sNxGXk4ENd9pUG5dwFQy7El8X3E9Sf8UwLD+/v8uzM9dOxdB2u7l+1nX4PD7dkyKECz4yzMPMzw/x8TMffYPNXwaadfoiXSROI60Uu226uzdlHlmFuGLH0AwCgP4JxM8qLiMeSgsWV/RgzIBeJlw1Q92EkK5GX7bDtYJtbasdfWWq2fRPv1gMgNw55U5ZTHMTD7YxLO9r6+nnxtWvONStrXjwzFvvMQDjWX0R9HDys+y+8Z3mxUQhxuGGyOoq2epAZOenRNYNXZphrn0n2IgB4g2DcLPTt+5OXa4ulWPHyHHVgE5FZcgTkRpHX4FlMJyWtNWg0NRMzGaicxPNlutSssZO2ES9qUPjwIH56fvktv5bXmWZleYBnRmSBzwyY/HrGqAXvg9p4I2BJPzV93mmtWxkB28Yd9kB+B8rS9d7NtpmPLBNj/L3a72r5+31eDfl7xdL6HivtMxfzvgKA8BGMc0wuS82370/r23R7uUYDG0tAbtolq0oGiNS58KscuJUHeHmbs3BuV42z8B6pqJ+kLYXYfhMi28W37Wxp1PF9VT5j99vvkfXys8Z8zPzgmZHjmTHhM8O4zjqru87YqKbg2TMmK3gfXa+vTf2nkO4/JlYAADgrBONcSXd7ijMM5ABGDnJsM3GtyIDc0ajF87PjYLcbOatWDMjs2RPVzb71fe7wTxzTX/oo1Fn4qu9a/Dzb6P+u4gzNeNa7w2ypNrvt9SzrVnxb+iSwp4NNnhkJnhmJqZ4ZmxflXXh4EBfW66mqNVxnSHj3jJF9oOo+VLCZc+sbcR3MlwUAAEMRjJvS/q7o9MvtyLOsg1EGIrIWjxqQ+yv+m3gW37a8YJzm+W6JF1/SJVZb8Th0OcXELrKK8nUZA+lSiuPTX7GLBtWy6PLgZSJeKbJltm9h7MTZXbF5wPaxb1B/ejwzeGZMT74LbdfI0HbmO6uursVNdmmEFNCSArr/xOqzyEKHwR1nAAAwyKeo0/mR/hoAAADAuZITyVlR45TMhF3WpB0AAPMjMw4AAAAAAABwhGAcAAAAAAAA4AjBOAAAAAAAAMARasYBAAAAAAAAjpAZBwAAAAAAADhCMA4AAAAAAABwhGAcAAAAAAAA4AjBOAAAAAAAAMARgnEAAAAAAACAIwTjAAAAAAAAAEcIxgEAAAAAAACOEIwDAAAAAAAAHCEYBwAAAAAAADhCMA4AAAAAAABwhGAcAAAAAAAA4AjBOAAAAAAAAMARgnEAAAAAAACAIwTjAAAAAAAAAEcIxgEAAAAAAACOEIwDAAAAAAAAHCEYBwAAAAAAADhCMA4AAAAAAABwhGAcAAAAAAAA4AjBOAAAAAAAAMARgnEAAAAAAACAIwTjAAAAAAAAAEcIxgEAAAAAAACOEIwDAAAAAAAAHCEYBwAAAAAAADhCMA4AAAAAAABwhGAcAAAAAAAA4AjBOAAAAAAAAMARgnEAAAAAAACAIwTjAAAAAAAAAEcIxgEAAAAAAACOEIwDAAAAAAAAHCEYBwAAAAAAADhCMA4AAAAAAABwhGAcAAAAAAAA4AjBOAAAAAAAAMARgnEAAAAAAACAIwTjAAAAAAAAAEcIxgEAAAAAAACOEIwDAAAAAAAAHCEYBwAAAAAAADhCMA4AAAAAAABwhGAcAAAAAAAA4AjBOAAAAAAAAMARgnEAAAAAAACAIwTjAAAAAAAAAEcIxgEAAAAAAACOEIwDAAAAAAAAHCEYBwAAAAAAADhCMA4AAAAAAABwhGAcAAAAAAAA4AjBOAAAAAAAAMARgnEAAGAep2dx+emT+GS2y2dxSv+Kf07i+bL8nS+f/fzG+7vydw3x+Pr9nV2xH5u7ffrHPqm6t738spmAji8s9uLOOHc8N6Zku1/uorMAoC2CcQAAYB6re/H+8SE+Pt7ENv2t2OFBXGSde+9Gwitx/y6/81E8rdPfihweLvIBiU9fefMiv+uHOOpfNoDjG9J3dsV+7e2u0uPy6VJ4ExPO7+0P8abe3Lur9Lv6GMAurj31OxfH19+g+/gsga2o+X3rbcRLfM0p94f63PDp/lgE2/NoJ67y401gDmhCMA4AAMwsG0QZQTmv2QMj0u63f0OQ1f17KcgQ2/32dsBU+Z3//nfm2S7ptXd8EvqldxD/jukvx5JluA2IwiQB4fK9fRj9y46n8jv/+nMm1172TNaD4l4Gfkuq74+Hn4SHxpce7/LLRbh8FZ6eLwkCIjgE4wAAaGBd6jdBCzfhx1yu0rczHA0AjQHU+stF+iuHsgBEqyVO0UDk1YPv3NLmxQgerr8If79tovSdl2x/p9xHWasIfKzuxat+MsXol97qWtzIfyLNaOufGebJvR0pBu1qsz2zZEDKCMh9/Rzd8efFHhSfIPA7Npmd6ck1F64OGZKbFz2beYrnUQ15nSbXaJqdxxJlBIBgHAAADaxL/RTrp2P8552aOUiIPuNlk/6P4KzE/aM5Kz4za1CjZbt4iIaakWyJk6+d+pqf8XyW0y1MNKAtPx8O4uFCnte5s5HW4uY6/FBUFlzSM3mK5XVnuwq6weabZ8/4kFU8u/279rIMSX1CpMiQ9DcLbft4f3aBc4SHYBwAAC3lgzijvd8P7fJtxePgz3DNyIa72qW/L2UD2xk76llQo7R0Jjrab+VzqDZzdv/pdeJOfV3gsC4QmP2Mpe8svF4CiBbimmszZQRq1+OFeIgj05IvQcGRpPeP5RERCHvWUtLCXaqXZ6IvOSqaP7vtQS7/fvSqpb9/xX9zPguMjWLUbkh2LJmYgs8IxgEAMIfjvyT7KrJ++i6CSYrLO7/ZIH0r3tKAUNGyAYYH2SZKwCprnTIQ1zdi8mSgioFZ7PAg2pQ5Wt0/lupb+UBd4s2gKFKxy6j92KzEdbxG1I38XGUj2u2bdt/IlgSusqDcMs5puBlfRV23ckBRPnvDDJpuvqcBn3RptFeBqYr7N269vmgS5JpzeWcnq3uhJ8F/FZ9nmEfMl5pnWezrJ3FUnlNJS5aY55srsWwVHhopGFc3M7OQ2bMK9roTLVrHB0Ldv1PfEbJv096p82R78TR8//7fd2HqXtppa3x3d1xq1bYv0PXabd/HqHsetGmW2dzK49g081v+Ll36SrV1wnp1uvzm6nnm831Rp7gehr/X4s9SpnBDyWKKr5Gs8xtJMsxeLIHE8ix6PEsdyH1z/JenAon1zfW0WXGa9LiFm6pTkg+sI4eH20X3CVvJdxnVA6/ZgHGeWyR5VxaPpDTAbolamxsbqLsINzbl2YFxJefFDObPEygZ11Z882mmKr9/LQFQGTwMIuBj9o1DGqsn49qLPF13LZ6O0fl4t2Wvp8Hq7ETFZSeWHZdAeIYF4/LB0JVQF6foFpbSPouT+POruvtSv7OTfVa1y25Qpz+/Sp2n+sHJkO+7DPmgvUXHM0mjHu/+yOs4jNyjn+pzh9mJH2M/WJRAkbbqzpTO2PJsay/k+0J+9+J6KLJC+rbStSWvJ88DVTIQV3SAk0BcY4aZWUA7gJ9TF33zXy2CDQQZKu1/Fsdm/fQqgluN3UbdBEPl4DwJvOoD+jkyYuTgVu3Hy0CcLcCusmxsEGfRKb9ny1QpLXEbmTFJE9SjZhQr8flr+suWikmmFq22UzSEkTigPU+T7GofJ/LjAKh5TQexwUcSpCqy8cIZq+/v1GXzMhD33vxOkZnn+YNW/qz02+GPnsG49KHZ6aHMxd/b6Y+oiW1Fh/afqMupWNnezIdf4k+rc2EPrH2tm2ob+H3Dltwbk/VXuoiDRRPUDPFsMD1mcDfulHYeVPNsaxb+fZFt4FDOPEhnZdUBZ9/m9e4Ne/FTCcTJgfb3tl93Zez4uPsR0P3yVTzKTDUt8GA551MHGQJiZtiq932SRbXA52VdtkzDMuOLL/NeOafnW2VwK2NqTYG4zEZ8L93XxbJJe6bKxDbftefz31mLWYUhf7flF66t7EDaShf3QHkQu6bkQfps9Xap4epz9JYIU1wDV3t3Rf3ZW48z+/Z32vuk0+TO5kV5Nnv+c+Ks9ArGmS/u9rj4e1HqCtntxO+6keXmmz57GWu7JflRKKt1Ug0p40O/b8D0GRsf7MTVFB2X3ZU/M84t6ynV8yhYtEDLui/MzIMlLANq4fSf+Jv+Uuq6dFOfFDqIX+1mg+a3/ZYGJpQgw0eLmfiR5Zmdta1ulcL0sgybLHuyvMNwFtCUExjy7y5zEiMObowdtJiMOeHabUng6vpGH8gPfxn3oC650981iw3+TiGvW9k2GDtM65IHaaA7z+JKd7g+v6zHiRjBRLdlGbqI+uk/1Ddc902vtNqQo4wdgOF6BePiSLrR0ajudBkWdvFX7ayntYEz5vvfRvd6vS593q4+GidstWnr/5vU/ne5c58PTuyGf99AGTM2hZpZxqj16rNbiipXXmfRPXfbsidq22HQ3KEvs/tRFcxQB631n1N+bsjWvSNY/V3aqQsW2b9j1BaYCTPJ82wB94VJz2SZeScxVxonWRpcfHF8v6QZ/PkgvWj1gzijdpbMpPQgE6PyOaS1in7X5IzJjHR5YnmH4fTdkN/cSVDurOrI+m79RXRaJTtnVlCeVZUGoUvLYs8j+BukqF9g1vxqSgyX/RO1H7m74nyO4fT8Qxnn+byru5Ec0vVZJRn9kEWORRGc/jXjNi/xQzHrINo7XfaOIRd/F3thxra2j6+iVAZu97t22ZV1p6iG/0YqBdYi29pp03G+b4hsxyoJDtQHl5IlAiNkWsSzh5ad+CJDlnLagu8xn5Ybt152bRF16LXJtkzlgDJVtywJuaXeF2dnaDBtaDCvs/IGEpn6LDNLdtmiSysMJQNxymSGfG42LU9M+48Zmb1Elgs6kbXhzKyq0nWXBH+L93MSlONam5kMoqozdNvH1u/51f2r8i6PzqePq63iUhi2d0t9U+uxumOUn2hItghewEuKsVyDNnCQg/TKgWrMqCeR+fsfA6C2SplpsrivbVOGhuwM61LVpoyOk/hPXZcUa1jCMNb3DY7tWMn3muvXWjQAfbVkAg0JVklGHZaET+ew//IYtbh4rs2AUrF5cb9sLQzLvC/MJZedN0KVA0lLZzxpns72r661SZWugUw9KLsWN9eObhhrMLY+K7Pc3CzbGtu6x04AlcXcqyIY+59aVvH2sd1zUx9Uy/HrBPVN0YKx7L5r4Nlcvu5i9wkjmCOTAuqyqjYv+v2/9Gtt7hqETfRN4dbiqXXxUckYT/i42sqWod+iVa1CmZKeFdf1XLh2IQZf2nM8r4AGg4JxbVg3D0BrJ3Mku74RcgxTPq5NNXhsD7GG/8a2EUNDWvB433cZZikebAyaEz0CBqHpUxTemhUXdUheZyg8fUaCvy+0nbmaMq0szb5uN7Z98zWwuxL3j8qUTpdBkHGfud9Rs/sOg7Nzuaw3OpeyBpO8Nu2XZtUgzajhs+6wqYc5qI6GhEteNFH3jJgnI6aw+a5OVHTbodwMrLgIsusTaG2W1RnProVfa2OKg/OVqYR9dv41ahSmY4Qu9DqFM/UnFsHMimufoTiPgRMHkpGhX7sZIeDI5ME4DFHeyTQvrGnJdKvPVLBlp9X/N3onK1Ff2HPM7xsa+2Dv8HA7Q5bLFANP20Ye8xau3z6ZmU7dA7y2a9z/DklIFnxf5MWux21eb6hqCUI2LvmSWSzqDsXbt4aM+rLRO8x9as2kssyxRS11a8zkqAoQG++Fr5+T931L5zSottVjzdocGTGalb7b8eHhZ7vMsejevtUCiVlttprWebdyk5Ft3fZeplZUK2ZmrAzOj5vJbutLdmQsNcx3Wa1qg6+5ZbJnxVXXWlVbzXzipIZMHMQ/W+/JI2A6kwfjSplSUscO29myZKYVgxJLplvDkiuz4xurnFkoB9bkw7p21nPk7xsa+9KArHMa9rII/aWdGjCgHcXncqZT60FE6mjpFbpfQrlsS74vzlIchCzqwSYZP7bzmO5waNZ18jraWEFZVhwPTqOfI8QfY3TGkh+ES5adKeLsO3HV+GyO7m8jyJ4EF/UloaUg5OCNj3oGgM1aUWZdr7miC7OxB13iw2AE56ufdR7uJG6bWFjgZluDlQLpmbTWqnYfl8s6zFYnuTRx0GFit2dJBWBqEwfjbAGd6AZgsNtKOWtHrddmy3RrWHJlXaZVla5vmb1qSCcf/fsGZnX/WMr+K8jObdrhmTylwlanq89yAinpsNmW0cz/IjOXnkhdZsrGPE6oEtx9EQde5qvbdnq+zAdGpebBrp6JYsfkpFOunMe8ZRshFB35fgGsOe5JY6BqDNStSw49zL6YfAnO0GLYzjf1QJ1405x8lJ3e05bncpI9VWx0ogfZs8H8kHu+jjGx27YGtVkrytydeLbowvj0iXfbs1k2Y9MV9Vi0PWm9iv2PX/dLC/iOf8EtUPR+uzXfV+ZmGOp97FfNVH1XXTmx26K/Jvt1ynucCTX4ZNpgnBGFTjRsAIBcKWvHePHZMt3qU+/tS1Wt/01pI4bofV27RHWK7xuaaIDapkOXz8hONOC33Xct63KUB5lKh03RVDDZGcvGEu2z49ouvbXPIJttUcvWRhXWfZFsNNBiudVErbZ+1OFB3M4VJayQ7Hpb1wZ25HvUFOqstKFG+txTB6ladsVaPB3Vn9H88/E1LsWKm7oTbPsgZv8i1j0DIyl95UTfemNpBqateRO8HlP52TRqzbl8+X2a/WrZGTIZ0xb3gNu+gNGPbbvCQgv8OtxAZg5y05rK55Hl2dVhsyp1uW+/xIqe50+hT/wvdUw5Xdbh/s4MxKb3uof9iyoyIFe8c2tWWsgyGfK5lQfikslBAnHwyYTBuKiDZMwmS+un78M65mdjL7TN5yKlDrNtVnr3uzYQYd1Qw9KB1ne+k5o6L9N83+AYNZXq1bxAequ47xoCqe0lHbmuNZ+mYwswU5zZOwHdF2pwqeorl5ZeOWz+3HsTyrO4o+fNSJupaMullQ0L4qZcG9q5VQep8a6s2Z+53mTDMoC2tmL5cJfal/0z6Izs5C6bekS9jkGF3PNzqAYgdeO996bVbaOz8rUwTc25IvvV3nreA1o/sM3mC2X6TrzR+6LxojvptaLOoS6s9ryynDdjAqL1ZKLyuX0DGnq2fJvzp9KfG4wpO4rOe/66k4G4+B1XTJjKSZ/LQAJy6rWYfH1LFmiWsZ4vXw5zZ3Qs20TBOJlJYukgRTf+6+LfgCMpZabZgmEb8U3pBycaAhGWjRTKM1O25VwNszRTfd8QpTPLrWMP0TG4GiMbKO5c2QYm/Tq8umwA4N9Oj7ZlkLsfS8yICFyA90VV1hezqlPLlsiM97ypWi5tLlcb69wOXiKqBi1aBw+UAErtD6JsZhL1ywYVsTayk3dX7YLop+dbJVO1R9BVzVqsaGcRuA6OGuTrOzCWzwcl8Ly7qg0maZlA0X/1xgM8fx/LJt/Jdbv9jl/b1ciWbzh/Kv25MUbf1lNT1GSWfaEsEpcH4lLKczzOwg5sqUdjhj73PDw2STBOf/FlxpvhPgflzDR7MMxWHL1+RzJbQMzYhdKyEUNTbYjpvm+48pdDq+iDzAbq0OGxLB0x6xpltm9jzAQl2Up+zphtxPfyWtUOGRpwaVn3BcZi7uIn27jjAXumz2gBGyPjZ/jSqbaBtX7y+7DLEjUrGRhRi33vxFXT8tBoUFgsrZQTPf5N8gxm7N6Jscn7o7ju4mCSed2lS9SKV4BcosZz39QYyJjimBnZ8vL8NT3vZT1V/bnh6bm09UNaNG25+dgbHcp7oSoQFzOynKOfwb/+frkkQZvvWFWHN7B4IxZs9GCc7FCXxz4L7WxNxpKZVhEMs9VhO/z6U9sR3pSjceKg7KRQ3ohB/vN1r7xpv2/wlBnI+uUk0SBm5LdD19puxRItfUe0TKedixyath5hlqVTtGmWBZ2ZgO4LtJDVZslbt6zGZECoZLtEsmyNMJbNFPXTzm/pVPKMzO/jdAlp+bylgyl1UOhhtjVU5QHwuG1I9nP2bk77K+by82yJWp5FSSDOK3EfwAio1tT9yoNVXj835Hg36ddozajhV9pAJGpFbDL6jEHpygZ5/NR7oWoCxlg51b7+sivJBJU6j5vXUq2ZAIrry8ljbEwAs4IGvhg1GCejz7YkhO0bna1OLJlplcEwWx22poKotqWqSu220kYMTbP8U3/fBcleCpVJQaPV0Es6BP2zPpJObvl7dq3v4cjqXpQ3Vv3R0Mm37er1Vyw0UdNrodwXtuytcdvYy4HcKU/iJNm08c/VupB+mg1WeSH4rAjan+vySHPQU950Il0untXvGZyVF47aZYBax3m6wu39ZBma9gm6ItDVspWCEq8jjA/KE2ZaO6PrbEp1O333ny8rzl0SzJflKYzPN+t+eXc+lb7kgHqERYbiiGNmJRAXBwBrj525ysTP/nB8nPpsmGSMfUOpKYrlGy0Yp6cPF9g+uDtbZlp1R85WC8lYdlpiC0JktdvKGzFUZbllpv++yyNfJpOMN/OO8Tgv8813ywuvMcg1j/J3ldfVf+mvbZS6SbnzuxZ94vt90b4TmOzYlQ8Gq1ppYBpuRlUeiJFt6ElkiZ+VFgzutVNo3c7QI+5irGS9WtvZdQobngfq/dLQ35pPRcBrYGBkcG1FlMV1Um33+LBmG+Nlxsgy0t4htubtc0O5N3z6jvI6SANxcizeZpLI3BxFWTTll3yTpw5O/wl1ERfPHvhilGDc9IE4I02+Vyd0RtqW6k2MHcZ6Upedltl2oExrtxkPK6m0K6rGxfddJtty4dbynYGMNvaMofWF52t2XPm7Hh4eLMHfgnXJ9tKXTQ/V6XnWnff3ReUudWrrsxxqQcWojaL+Xiktp52ojdxPKZUAMZfktWq2er4JVjBMqCnAlgefz21zgTFqK6JEDYaXJo8qllHGTS0T0HJCKWveZaudtziLUb4w0onI9o8VGVhMsmD9Ludhm0zvYi1qh7aDBB6zgHPDg3FaId7CuIE4I5sq7oSGs5znVN6atKY451GUVon20bCsq6p2276U5WbbFVXl5vtqjMFUGPWEQhW9mEvrPyOjLRscU8V3rWPdXfhB3E55TQV+/XZ7nqE1bzNiFiYLprbK3qsbuBrNzHIceQlMsYRJNr22XueBs6WdVQzIhbwkR4sAWx7gP7OaZt4+86YcqDtWmjyqC7qrq2Yo2RGuJEmieVlqlSTTb3HlFrSJ5KnKAYQfs4B7w4Jx6jbJijGXpu7vbMsapZ344cEgdn/XdIPtxU9LsLIy22z/uzaTp71s2WkFW8bT4Zf4YWa5rW9EbSzO1ffNqIVIU35swy0fwF2W+ZzE8w/LkfOxc2oLWHly/5V0zsix7MQakdfUJJeUt9dvYvTn2ZLvi5HVb5ITuK5ZXMY9MommpZRx8zVbzLYrOvyS1VobO8DmW025/upXXcCZfFmrmjlb1Pz0pHsSNlu97MksNJhmuCjXW2pvoj6l7zEL+Kl/ME4OKicOxMmBmS0JI+PH0sas2KhlwBlnwNhuzOpss325YFurGW/bJH/9bpK2paoHcTBGQE2z++6+b8JWny7mRR0zpWB5XQAivi7sy4X8HJBXBax822lJsi/BrrO6f7QEG6NLqmpnrwH8vn6lcZ9niYXcFzV1eHoNVuTPqwSd4uttqaOegUXe0WD9RRDWwPjqagz2bMozL9vgg2DPTLJ3WjaWM8o8ZP30rAY05wlWI7x/knqoXSZuhylNBNT072Rrd+2HELOAj/oF44xBhKq6cL/RFreGWh1wpq1qdr9ytx3L5gktH3LWOkt//6s9xqvGBfdNg2y337eeb4X3LddD43Xx5u1SIduyZhm4sc/0GPUS0mZbzl7ebU+2YQGwquBatY14qRz8W3b2ilpdIeN+Arh+Oz/PbAK+L5RMqmTXt0Lr957abD/voGcgAIwpybCJn3u2d2TXIHtF86/fs5zswyp5TbGUTKQwNx+Il8YrM+fyPUdAbhxsHqDbvMg6dTX9Q0vT+uFtsu+V67009rAkF6m49jGlXsG4yuyO0dUXaAwyxV12Xqp6HrbNE9rWnbHWvvolasf31uWHiqYlqq6/b6QugBj0rEPddeGD1b2wlWPzc7ODHku4ZF0VB9k4i7t+p75uPb0vSgHfqo0jujaKYAOoM1cWpOUdOXZdRG8sPtPUKDcRvWe/V71mjdIfu6vzqn01fAfrYbR/32y+JLWMUjO4JvAv+4FmX2mG1twVXWDMAk4M38BhYpsXs1Bxxo+d55Jofvo/msgBW81gqxzkbMpMU6mFVzNN2TYNQYuGB6z77xvZvJSyUvxQl11VL56RDGAQbs1mPDwIHzdW3XzvcS7iQscd7mdNy13hvL1+E2M+zxLLvy8AGzIfMInGge/ys7om13CMgx9UG7We64OqZumP8Dd26PJsTjbOScehXWufak0v8dE2m742YcuTjQFGvx/MTUcC6gf6HrOAn7wPxsWDOXPnsDhK7suuU1k0v2YQm2VN1IbVk91vdF06VfZaWU2ZS9YAS6q+TtM831da3b9ba87NTnmBNAZclJkenxPiNBWbI+x+eLjkPDoXXTdWTRSzc81BM3WnxfbPI2+v39hYzzPF0u8LAO6d6Q7Oi97oZU4XX9JJo+i9XpkmthD5z4p2ss1Y7PWu411L0z933+YZCxebJ3RJwjgHvscs4KXoZgbC87b9kJev2qIXYvqHgOe4fgN3/HhaK+dv+5b+fjdRx167BtTW8yM9YRyf9VP0Ox0cnz6irn5Yx0L7zuuPqW/n49M6Pz6d/z3j+Opt++Hn4davqbN6Xmbnq+I+0q6FrvdaJ28f0SDzDM+B/nOH/WyWujyfjb/r7fOhhuNn81nIjqnlZtDfTQFeL4BjAWTGAW0wO4OQcf2GRWYQKrOfuyvrEpOm1lAzeDm6Lu+p2swjGNMvFZQZtkVx9W6Fr8M/vt2WmgUvyy5us1zLYcZgvzqn9g2e4hbExm5rEX7pJ+P9VVduZP9T2+F8+xZ6hg/LuEeRPZOaljAsvv4iMBzBOAToJJ5/GKPYTjs6AnPi+l2GYunKFG1Jy3S7L+NRl3kEOPh1NQBRdvgdr4Uw2G5Zo/NMqBsDTbuM1ViC1WsSQq+dpTn8E/5vY7SUYE7y/sri+XENM2O7yHjzAGPH1SDfS6vP0VlLbb8FHkz0n/o8WuwmL8CICMYhLPu7qDN3oc3UyY75GwWmEAKuX5ydPlmfygY/Tbt6+0IZ8G0f2XhkfMVOdeun7wyoVVkNsHXNrpijmXISwtdAcPE8Cj8zTJdsUJDWiDWCq1kcLptMCbebkp0/+lpuseIDaONT9ICV67oBT53E86UZvFBFL1cKY8JbXL84TzKrQg7m5EDuvUfa5+n5Ulw8CPF0fCdrFAAAAItDZhzCFe/qSCADgeL6xYIlGRcfvQJxUlwT7YNAHAAAAJaJYBwCsxZPx3RJA+nmCA7XLwAAAACcO5apAgAAAAAAAI6QGQcAAAAAAAA4QjAOAAAAAAAAcIRgHAAAAAAAAOAIwTgAAAAAAADAEYJxAAAAAAAAgCME4wAAAAAAAABHCMa5dHoWl58+iU9Ru9unv7dIJ/F8mfycart8PqV/PpP93Rkce+CMKc9Ys83+/AEAAACA1KePSPprOLK/+ySudun/qLUWT8d3cb9K/2dwZFDuQjwc0v+p2L59iJdN+j+c2Yu7T1ciP/TbN/Hh/ksAmFz1sye68cXbx4vgzgcAAAAwFzLjZrB5+RAyBtrcQg7ESStx/y5/jqN4Wqe/ldr9niM97UJ8Ub7H9hvDcWCZsmfPh3jbpr+VWX+JngQAAAAAMB+CcegnWw52+SyaF39FA+PXJ6HG49ZfXA2H1SWzeqbM7ir9fdatAou1eSlPBgxjX4afN54nAAAAABoQjDtnaQ21Xu3iQcRxrcODuJD/u1VQzqG8dlQWgJNL09SsQ9neot+N7K7Sn+tOMIwGUhXPB2JNRdadLetX7H4IytMBAAAAqEMwbmxDAlwd2ijFyDcvyYCytI4rqemmB670dtRGoGvx9HofDVH9IGvy5cHCuO6e/M62GlEb8SJ/nvzn34mr6NiGGWyQ9fDUa2SswOJUnwvvZc8HI+CUZZQSlJOSwJz+PATAOwkAAKAewbix5QNYS60iSW4akP55fbMvrVo/HeM/fx+zmJzynbPWaV+D9Y249iQSd3q+VDbHaLkBRvTzq4Pp3dVlgJktej288Uz1uZhMzY6i/ZZQ2gJOa+FspXmlYrkogUHAN7yTAAAA6hCMm5B1o4Y2Ua44u87YCTAN4o0ahBvg+K/4cuubaz+y4k7P4lY5aOun19YbYKzuX5Xg50E83Hq27LarqYrU9/hcGSAtBYXatI5Ln+v+nfpMUnsNsE7Zp7YAWMP37/99G6zuxXv6vClNCMgl2R4sKY+zV0s/d7sgePHfFs/IvP6jb8vlz0VdADhtjQHTjlnlbQOwXZ8/7QO7ZoZW12bJ6Ko8jk3ZX+Xv0iVAbb8f0zZWpNujdxIAAIAPCMZ5Je1QF6ldkbTWWadUNZfWQvy6sHfi1ZYvG53O6c8v7d/4+rlLiHAlPn9Nfykdfok/Ho/q5eBJHyMZ3//rZz1AKge6LQZVU33u9E7iz6/qK+zw609NkGYlrm/KqRb1/43OvPak+iD1kO/bXjwhcNQ3TymdQ+dO4r+/0ZNta0YKD+LhwvLsMJr2eNREz8p3f5bLn4M8iNPi+Z4ETMfLOp5qAx4/N/bZiR9jHbiMEvirvqcieU3V+nPHOwkAAKAbgnE+yDvFV1GXO5NtOGCrdeaTr+IxLmaeboYQy+q0Kc0MCEyu+zK6i1DWvkSDDTl4igeNjZlAadZX8h/UZ0tM9bkunP6ImtiWEId/4pj+0malje5SrQOy9sBabTB44PftZPU5ukt9kix7fXlJl8eXng22zVbaNN+flUuS3P+1QRxX4mDRBHXD5Od6FNQZK0AvxUHUzhNkMlheEZDjnQQAANAZwbgZ5ctntE5x3YYDHtp+S79nuhlC3FrUaZvcQfzrGM1Ql976ay/u1BFwuputHHiowcS1jETKDAFjuXN1PbypPteR47+GgeVO/K4bnG2+KcHkTNtr6CjKl85WfKu7gYd+3yVZ3YtH9eAHuOxMD+Z2f/ZkmpZUjrJxzwj2d0YZhdntxNUUS5R9CupEz+Sfg7/LFEFU3kkAAAB9EIxzTVkacpH3HLMAnNy0od1Sraz1Hyiks8idPzNZSpv3kWX2wBSDoB5W1zdahs2uUzQjWTqX82hTCs3pQnyz7OwhMweK60mOWy6M5c6Jyjp6U31uZHX/ngZpa9rAzMn9b+M7rdelz6u/HjbiWzka1+4a2v9WMlpTeZDabvj3hVdKm8DYn61NTb3XytbixoeHUpqtVFaf0Wjd0KiJbcOjqmfF4UHctoy+2HYLr9oRd/ej6v2mTkDVf0628ZLeuk+4VX+XduqCqPbvGLWmZ3OA7yQAAAAfEIxzQS3KnGfBqQOXLJMsWb5V6gxHrWogow76ugXm0n/L0tGuH0iqS2lTYy6pG2J1L17VzvvuR+uZ8dPzrTZI2T56WntqtRKbLLjVOoBVLBuu3ABkqs91Yi/M2Nb28VWUysDtfkd/s9rGHo2r/W+kUmAtsq1Nixvn+/YmA+jWe7u+1QeK0CroPKj5kHFsv96ToFl9cCnZ0GiEnyHeoMS+2/iQpZzx+bO9aH15v0lDaplG/ZAfllMn1k/iGF1f1e+Gmg1hJN5JAAAAvRCMm4SRdRYH4IpOYtK6zYpbd2bV6rQ1LIurYh3YdK3Z5M+SWjmgKgYMNTVuVPs7LdAgsya83S9DlQ+S7APTbJDVeQA81edOpZSZJusF2jZl+Cv+q7sWrEtVG/4bM6My1nAvjvV9+7JlG7VoVZlDOCe26z26pHq9fIZYiftXS4Bm6MY7m++WZ95E92Ev0Tut51rV/U9LjTj5LO+w6cnmpeGZzzsJAACgNYJxIyjX+ZFLQczg2xSdRHWZzJCAmLE7WeDiwGUekcuW/doKfCdLboslLkkQMohAnJRnXFYsPUpr7HTewXCqz53IyYwOpEuMy5syHMSv2pH6hSjv4dHw39g2YmioeTbe9wX88HeOaNXqupxNGt0zfev1BaNDxnfOmhUX9VFeR84A550EAADQGsG4wZKdFMv1VgKeoR1QQD3epS3qFPevZTeSTbpTY549uBNXcWddbemS23xW3Z8Mv0qnk9hbN/6oU9QhrCwAP9XnTq68k+n65joZYFoy3eqXsdmy0+r/m9OfX6Vjlf/7VmN+X8A1+8TN4eF2hiDIFJNIts1Yvoq6jZGntn0yMwC7B+ltzymxfRynj8I7CQAAoBeCcb1lS1FvhXidpz5JFviyNpebKsQ7mSX/rkwy82uZp73IttY6LNOZ3eoofltSA+QxV5cRxsFhS4GfykHzVJ87NUtm2td85GzJdGtYxmZuAhKrrBlVDqxFR6i+yP7I3xdwTd3JslCXgRyO0/OPck3UuXf3/VzOADw8/Ox0nG07hY+2tJh3EgAAQC8E43qTGyDI+iXFTKzrZt/RLtVhZ7nujJp4xhexbgDRemYb9TbiRR14pFl9MvipDrgOcq1WnB2o19jZvlVlbE71udMqZ3yo9dpsmW4Ny9isS992wr6xqSWLpmEX3tG/L4ZRJhK0NntqryldUl/RXH7d1f1jKYOzoGQgT/6lbPXrZP3F9JedJO802yYl82/mE/U1Hs0jvhM/Wr/fxzxONryTAAAA+iAYN0ix+6llYjbvPJYysUpN3Ygh0rPAutlGy9YrDVjTui3qz6ftdmbWyzP/HINEAw95vckMgeasvvQaTf6D+ozFqT53QqWMj+23aAhXsGW67eyRtZR9qar1vyltxBBd+bVLVKf4vnOZd+neIHl9qajVzmgoqoJ2zpplF2uF25ptRpCkSr5r70R1vPY/y/XDGoLhmfKEkb0Wmcy6muvZprFsLNE+O67t0ltjkq2iWWOsvJMAAAA6Ixg3EutupwEtf9SWHqmDVdmUAWvcKbb9fPluZ7ItaEa6xSB8jiQaeb3pgw0j++Hvf9HvKGTmQIvRyVSfO429+G1EKNZmusfqczTsNOx+1w5iyxspRMyfO7I3/3HRsER1ou+LBmbQps0kiXlNy+tc/XMzGNV64mWa5rxMgjwe5jGoNMUS1r24swRSm4Lh7SUTSnOUn7CzTRJUZezOg3cSAABANwTjEKtaehTXY1EGfWP1cYs6Wc3Ku9U6bC0yZ2bZSbBJZZ2zgab63D5KmWm2YNhGfCtd2A2DWMtGCuXabbalXw3ZYlN93znMXUerkbKss232WxdmcC6giZfRpMegdUwuuo6vxsiSiydIbJmCW/E4OHiWZXX7N6Fke0fvfjisDTvUObyTAAAAOiAY56FStowTG+tGB6NlBmgZP2qdrGar+/f8+9QO/GbKTvEje8K2FGkMU33ucOXMNHswzFZwvj6AaguIGTsYWjZiMJecmqb7vh3lywe7Na2e1tfP/gWftCxWGazZirf4HtVrSWFceVZ4q6iczJLrkCFnu1YrgqvbtzF2w06y+PzciXMjvpfXqoqfvgXqc+f3TgIAAOiCYBwcKXaKXD997z1oygd+tnaO2Sk5M5g6xsBUmupzh7JkplUEw2x12A6//tRmlGzK0bikUHiqvBGD/Ofrjsy037c9Sz1H2YyajmZGrGxFrCX6jO/zXwWljFkZpNHqbfpyrZ4JJVtQ3e2ybCeuRl7b37W2W1FuwR6o9XUnzmlrShY1cNudxybn9k4CAADohmDcJOp3vis3fcnN4eHC8nfUNmbtHVeKjr4/dXgQLEtmWmUwzFaHrbTs1GBbqqrUbittxNCU7Tn1961VBMLF9rH38rsiED7+Ej69ZmV52dn+rvwczDL1tMAhtaK8kGUzVybLjVYHcWhtt+S9VP6eB/HgY8rZ6l6UN1b90RA4VO7/3F/hY3UFAACAc0IwbhL6zG3e0e+7jNLIWhlnOc4y6NkxIQYp0YctM628Q2LWbPWljGWnJbYBbFa7rbwRQ1WWW2b671tHyXjxNFilZ/zI2mL6MdFXJmbLT5M2X3C/ZvfJy4BqeU1IBnBbrV7tKn+XjhMY3ny37PbdGOSaR/m7ymfDf+mvbVaivCfNkOcJAAAAxkAwzoE8o6TvMsrjP2Ug363eWmenZ3FpG1yO3UYYrMpAnFbHShvEj1AoHO5o13iTk/hTKtjWnbrstMy2e2Fau+30nzBXnNbXeXTxfQO3uhevVUvitKWnsvkyGVEEOUsBJ7kjNQG5mG3Jd2ulc5+2sUsSrK5F+Xb3NTuu/F0PDw+WAH7Buux+tKXvAAAA6INgXGgaMnAGiwbF73Kw0yqdoaL+lK2ZNalurgcPptSNHT4+3srLChGMU3lr0ppNAkYq4N2wVK6qdtu+lOVm2xVV5eb7hk6/n5UWwNLTZMKFZ1C4VuK+tP4z4uU9V/Fd61h3iH4Qt8xYAQAAzIZgXGCc7bSqFOOubuPXjurPstMcvLC/a1o+vBc/tQzHROW1vv9dmwXSXrbstIItW+bwS/wws9zWN6I2Fufq+w5hq1MHlMh6qF2yjk/i+Yfl6p96UqkPW8Aquud++LlWteMOwfb3o6xPO/JeGgAAAGiJYNwkKjZw6NnrLbKGmjJwAB9ly4ctg/h4WbStRlr1tb4vF2zTaohVNVuyZ/1OhLalqgdxKMXi6rM83X1fwIWDeLjI3ms1gbn43r4Qljh79eYls6oKWP30MjvOtoy+zur+0Zq5mdSupN4qAACAawTjJqFs4KAuz9xdpQOYbq2oi1YMgpjNRnjUQXzaLh6MJZ+pyl0/LZsnrL+INvmi1tpVf/+rrZu0Klc+NzQFyN1+37F8/bzgoH/l8md0Z7mnG+/tN+HrymPb0nQ5mWDPjrNPuul1TBP2HdKHBcCqgmvVon6JUS6iUN40RTbbzwIAAIBxEIyb2upe6OVd2mXFNLUAyigB/cidEqsucNvmCW3rD1rrJv0StZsKWpeuKZqWqE78ffd3yuB5hg0DtH/fbGxgAFPdve2D0vs64edmBxvReW8MWRO2MiAHAAAAlwjGYRaLzryBZvNybF/fSO6eWLNT4qnz5gmqC/Gl9D0O4ld9NK5+wNuQZTX199U2DpA7eNqCYq2avlQ4WbrW3K7MrD9V/H1Y/rYsddlV9bZv0bU69i6oE7BmpEbXso8bq26+9zgX8SZNHZ7Jmol3cwcAADgjBOOwGPoSo6Ygi8X+zhpwyBpLg/taift3GTSqGQDKIJzM+qzNmjmJP+bmCeKraB/XtddZasp6sQ7OU/W1r1x932JZvK3O3PrpmBzbWdpL9O3OhRG4PfwTx/SXnfj+HMp23I7asSmiIzPh0r8bTDZ3xeYIux8eZnpWZPI1y57JLc5h9FYtdk0/p/sZAABgWp+iDtZH+mtMRC7lKjJI5DLVjh1aWQi7ov6OzDYIYpCj/Qyycz/VTqyyjo9tQ4DhZFDj3Z/tYwG0chLPl8VGAlPfx/rzfnzBPPMBAAAAVCIzzgF9mZ69UHJtqyqEHfn7n3dz9S10yQ7qStk8Y+RGIA4I39RL5JOlw9M1AnEAAABA+AjGOVEsCRm7BRkgarmbJACMi5pXAAAAAOZHMA5urD6Lr+kvt4/+F/EGsBQr8Tl9+KyfvlPzCgAAAMDsqBkHAAAAAAAAOEJmHAAAAAAAAOAIwTgAAAAAAADAEYJxAAAAAAAAgCME4wAAAAAAAABHCMYBAAAAAAAAjhCMAwAAAAAAABwhGAcAAAAAAAA4QjAOAAAAAAAAcIRgHAAAAAAAAOAIwTgAAAAAAADAEYJxAAAAAAAAgCME4wAAAAAAAABHCMYBAAAAAAAAjhCMAwAAAAAAABwhGAcAAAAAAAA4QjAOAAAAAAAAcIRgHAAAAAAAAOAIwTgAAAAAAADAEYJxAAAAAAAAgCME4wAAAAAAAABHCMYBAAAAAAAAjhCMAwAAAAAAABwhGAcAAAAAAAA4QjAOAAAAAAAAcIRgHAAAAAAAAOAIwTgAAAAAAADAEYJxAAAAAAAAgCME4wAAAAAAAABHCMYBAAAAAAAAjhCMAwAAAAAAABwhGAcAAAAAAAA4QjAOAAAAAAAAcIRgHAAAAAAAAOAIwTgAAAAAAADAEYJxAAAAAAAAgCME4wAAAAAAAABHCMYBAAAAAAAAjhCMAwAAAAAAABwhGAcAAAAAAAA4QjAOAAAAAAAAcIRgHAAAAAAAAOAIwTgAAAAAAADAEYJxAAAAAAAAgCME4wAAAAAAAABHCMYBAAAAAAAAjhCMAwAAAAAAABwhGAcAAAAAAAA4QjAOAAAAAAAAcIRgHAAAAAAAAOAIwTgAAAAAAADAEYJxAAAAAAAAgCME4wAAAAAAAABHCMYBAAAAAAAAjhCMAwAAAAAAABwhGAcAAAAAAAA4QjAOAAAAAAAAcIRgHABgBifxfPlJfPqkt7t9+sc+OT2LS+N7xs3LL5sJ6PjCYi/ujHP36fI5Oqv+Oj1f6t83bVxzAAAAZQTjAAAzWIn79w/x8XEUT+v0tyK7q2wQfymefYk8rO7F+4f8rh/ibZv+nrS7ygMOl9582Ux2fPXvXBxfH7/zVCyBraj5HSTaiJf4mlPuj8ODuMi/v0f3R2p1/x5fbx8fb0K/TUI55gAAAO4QjAMAzCgNGh2fhBKTixzEv2P6y7FkGW4DIgKbl3KwQTqM/mXHU/mdf/3xOtNqPFlg60Mclcivl4Hfkur74+Gnr5Gt9HiXvnN0zH/4nd0HAADgCsE4ALDY3xXZHFO2RWeK7O8sP3NF4GN1L17VFLloGP/lIv3lWFbX4kb+E2lGW//MsI14MQIN69G/bDv2pYF3onxZyQCJEZD7+lms0l+eiyx7S8twnCLwOzaZnenJNdea7TvfXJ/dNQcAAGBDMA4ALJJsIj2TRrV+OsZ/3qmZA9PoM1426f9Yos2L5ec+iIeLmqCcM2txcx1+WCBfGqivnxVXaWCOZYF2m29mniAAAADgDsE4AKhR1EHS2/v90EDOVjwO/oxAxDXX9NpwzmjZeRfi4ZD+vjdBwZGkgU894ysk9rpuSbNl+oUhz7ANISpq2ajkfOoKAgAAuEUwDgBcOf4TWSxo/fRdBJ8UV7HLqH0AvxLX8RpRN/IgyNUu+Y3tWymgmgSusqDcMgIP4WZ8FXXdygFFmekXZtB08z3NCk2XRnsdk0s3KlGP/+HhIrmPPN/JFQAAIDSDg3HNdZXCndEewnZcxhjoTfW546rLcBgyoJrqc8c31X2xhPut7mcYMlCd4nOLzxx+fcWflQWGIj4X/G8tHbybO6JmA/h5Ag/Jc6I41FvxJr+jZT2wubFBHnho0y4e8sAqxpWcFzOT8qv4HHwi6VZ8CyACHx9/Y0l9spPrQrJIAQAAPNA7GJcVjVbGlhWy2jXn0YnLBu/Nx6WbqT53VPlysKvorFfpsTRsqs+dwFT3xWLut9Oz+DHFNTzB58p7rjjeRfZU31Y6dzJTxsc0mYpst7hVZsckOz7qGU0TbMDQ6CSeL9XnhAzEvTRkIFo2Noiz6JTfWz+JY5q1lTczWDE2Y/MLrzOqJrESn7+mv2ypCJ63aJO9TOU1qPw7WtA2eT4HkYG5MjdUiaxvxALKLAIAAHjB4TLVZDC71AHFWQfhssFHpy8pr4emgNFUn+uTqe4LH++36HzeTpFNNM3nZhs4lDN01uLpqARlhjQfd2/Is90sywUPD+JnzTV18WXS8FSj0/OtUhNOxtSaAnGZjfiunuTdj+gZUiyb/Hi/d78D5Oa7dt39/S+Yh9ps8ns2v3DTrEhbK6+FHSYPYmd1CS3/dhrADWPp50n8+aU/VbePM9wHAAAAC+W8ZtzualnLVs87CJcwB8DtHcTDbfVgZKrP9dFU94VX99v+Z8/z2WCqz82ZGTpLWC7XThzcGDtoMRkzeNBtSeDq+kbJdIueIXVRx8moS/HVzSayAE5IEw0zynbxbcyKHEecuaxkwG3fKv7tNNCd79AcL/30dJLSfK6un8R3D+cOAAAAQjU4GJd0Om2taue8nfi9kGicDJhNESyb6nOnEu82aQzY109H43owloFlajJtpvpcF6a6L8K9307ieZr1qRN9rk7P+PorSFIKwPqL6LRKdvVZdFwVOZ48qypdYltaFps955KMV4JyHtnfiYs8apVkzTYlvMp3Wx6Qi+yufDuf5nM1+rleyYoDAAAYU+9gXBwoiQYJ1Z1OWw2hxFKW2+S7pBlkwEjtaHc11edOavMSf7csWPZ+b3bbLXWZUru6aNFUnzuRqe6L0O83W5bjdms7a91M9bmAM7I2nJlVVVoWmyyZLe5vH5ehnyEZRFVnzraPovSKqrC6f1UmUPzK5i49Vzv8XAAAAGhn8mWqc9cQmtTqWtyoP15c9NsWMOpoqs+dmAwY1X9Hoy5T5u9/tYOQqT53TlPdF37eb3vxsxQxexMv39Jf9zbV55attHWqB9F5I1SjGL/eyHIah7Gc+PBPdDpNp//E3/SX0trF7hNGMEdOOtRlVW1e9AzYpZV9MPnefzj9+ZUHUePssU7rOFfiWn3Rz5zNXTCfq1vx1pTqBwAAgM6c14yTvi6m4NJK3D9u82DZeMXYp/rc+elBjfFM9bkuTXVfzH2/7e/MXXDHGdxN9blWsgaVkna4u7IF1Wpazbrz7dt7UFkndT97sVxvHnpW8U786BDlNAMrNw62jdz/VDce2YrHxgshfTfkllP2YWpxHdbKVMI+O/8aNQp77DSq1yn0I4u59FzdfhOlp2rt5ILRtN1kAQAAkJk4GGfJXOnV6fWYHKRPEQCY6nPhganuCw/vt9OzMEu6rZ++lwd3XU31uXXkPSmD4yO30G7z6rqFSmH6uazuxavyHQ4PP9tljkXX061272S12Wra4CDDSfynp+K1q3F38UUL4MyxHD8E2SZIWZPx8G2XHT0aHcW/YReAnEXS6hTmu6xWtakDW/u7cr3a3ZW4NIPa6rMw3iG2ZofpdAdZAAAA6KYLxsUzp2bmihwwv1J75IydtNFn6utnMfSSmOpzRzfVfeHl/XYSz7fG4HH9JF4Hf6GpPhdLIJe1F0mMO3H1qWkp517cqUGOLCPZ2BSlFIQcHGQwgjltn1fmRhO7qyJYI1tNFuYyRc+DS+XnT1t8GPJzmbTqwLeHOyQb3z1uUwa2SvXvon8//fdkkLAUkMvEO8SGld0LAADgg+HBONmBMzrBcbMMCGQ9HN/rnmFKxrKe1PBshak+d4Cp7ouQ7rf9z/LmCo8j7Mg39ufGgcz56radni/L5zNrl/4UdQ/J5uVDWVYsA3LRsbQsUUyyp4ogdhxwyyM2yaYoWSBk/AzGC6Fv0tuyxqVZ2y7d3CZvtl1cAqUv40zPY6ldFM8DcxfatifNthSzkXH++jDOpRbwdZoyawSk5XGU/74MtKXXU5y1x/MIAABgNG5qxqUzvATizpwliBJdHGJwzGyqz53aVPeFF/dbNLgzA4TR9xo+vhz/c/e/5ee1WJY4Uauts3Z4ELeL3d2hfMxHrTmXL6VLd1s2M8iillxKxRI7p/EPYRbw/yX+tDnVx39KVqib2nazkcGgymwwy9LI0i60NZTlvv0mbnqeP4Vep3Cud5bMLFSyqmUgTj2O8j7KArzR8+gium/YxRcAAGA4N8G4fBDEroHnyxJEiQyv8zXV5zow1X3hwf12ev5RDO5iXXcatJvic+MsqnQwX5VUVFcnbeoW0iRGt41UysGUaWrObcSL8m+UW88ldtpy0TabL5St7l+VpbAH8dC4neZJPKvFErePy18eGC+DrDlvcWZrEWBtHShSPrdvEHZ1/5gEemNtzp9Kz+ie550lA3FKZqGcyLEFNDcv2r2ZbOKy7J18AQAApuYmGJdLMiEqa49goYyZ98zgOl9Tfa5rU90XM91vpWL48pSMULtuqs9VqIE5tbnNmEIY1CDfS89AilwKm2buSbur2mDS/k4JnET/1WS7B4dE2UxABtPrdzoeO4AUXQNqBL/h/KlOz7fauewTzB1Ku55kIK7metJrMUo7ccWyVQAAgN6GB+MqZ62rs0wOD7dkyJ0RfQCZWYun12H1w6b63FFMdV8EcL/tf06zucJUn4sGxu6dGJsM6hWbRcTBJDPIkdaKLJKAt+KtdwBwuaqC6UWb4Jipyzgj8vw1BeRknchiSbbMEHV9LuVEVnE96bUSq21e9E1N4mWrrFkFAADoZdLMuKRjrMz657ou50CoZIH08ipSOfgYtvvaVJ/rwlT3hRf32/6udF7G2bRhos/FGdmLu1Km1JhtyLLwbLOINNiR1ubKPzsrri/reU0VVEJ/cXaeEVC1ZeGlQdU8EBefT9fvLHkfZBNZMqjbJfNXXqdGQG73g8lVAACAHhwsUzWWcWTa7hyHYMnZ/3LATM7CDxt8TPW5bk11X8x5vxn1rKRRNm2Y6nObJbttTtnCq7tUuwxQuzG/is9e3Y8yA00JeJnyQFfLZmwsMM6SaX0H11LrskEBKtXtYNw/0as4d0l9Ncvur1lQVS4JneN8xsHApLRDsgtvn6CusbQ6+ol+dd25AgAAAI5qxm2+lbN1Dv/EMf0llkdfhlOQy2GGBFGm+txZTHVfzHW/2Xa1zTeTsDRLRFUP9KSZRlN9bgtxtmHlbo6qJMNEC5zYWimAE8BGI5qGn1MNBG+/efqzVQS8BgZGvvoVeVwGY3OGsVrdrr27H8ProMn6aqXrS21zvKzksYyDgck9PGxjmCywnTR2ygcAAOjOTTDu9J/4m/4yt/4iLtJfNjOWF1E02GsE4loafF9UmOpzz1VNnb6i9ckwmado+yBNAba8vlw04A/ypuxrK76d04/rirI5QzkoLssSqPeg2tTMrZaB8qwtMftQBuLkJEWckccSZwAAAB+4CcYd/yVLM1RfP7fs8MpAnLFjZlxPh231R5PWscmCnYN234w6/ZMEzKb6XNWYx6GNQfdFjaGf6/o4nCtvM8cMq8/ia/yLFgG2PHB5ZgN+b8/lWnxZShS+FBSvK0twIb7kkbu/4r9zf4RlQc2zCpADAAD4zUEwbi/uLMvG1i1HCPs7IxCX24kfBAmGk4GXrI5N6vBwIT71KZyTzb4bxgjETfK5qjGPQyvD7otqAz/X+XE4X9tgUqmyJWljB9h8qynX3/D7FqOQ74p4EkHdafsgHi6SiQUeYwAAAPBFv2Bc2uFtyphJip/bgmltl2edxH+l9XaFwz+qzg11+vOrnEUldd0hTQZxpgiYTfW5hlGOw1T3hbP7beBxUJeUtWmWjSbkeS3+Tpr5MtXnNskH9uXWa1BvBDrjOnZEBxw5iefL8nkc1JRzGQeso9/jdM4ku1ezd0W2QULaskdCVjuS8wQAAIC5DcqMywYgVc0SQ4lt35ayhMmoZac025JK+/GyFZOf6nO76LBDmiWbKlO786LabHUAp/rcTrrvFDfVfTHv/XaGO+YpQcBkd8RC6+tPbbZrmV2lHVE2bbBtyNF1J9WK5t8qwOVkH1aJd0ZVHn5x4N04EfFGLEqQXt6/BOQAAAAwJzc14xTdMppW4nNSrMiKpUHDrWoOcNvMw8psqoGm+lybMY7DEGNn+mW6fu7cx8FXq/tHoeXbGZk3vdsSi8W3NdemIrL2mLmr7c31Ms/D4jdu2Yuf6gTV+kl8r3rebb4LNaa+u6LuLAAAAObjLhiXZh50DThsXtRd0VQB7kToo81LKevnLM11HHreF436fi7XA1xp3FRk+Vldk2s4xsFPaO1/a8vy64OqK3F9oz7bwt/Y4Ss3CAAAQLD6BePS5VuW0kyGrXiT2R+y9c4AkcXDjYBcHGg4s936JrS6f29xLpdv8HGY6r5wer9xPcCNcDawCMzFlzTrby2eKtPEFiL/WREKAogAAACJQZlxcR2WbPBvbWMFzLLd/NLmzdIu43v1arZi8lN9brXNt3L0pW3WhAze2L9Dh2Y5p1N9bp0hxyEz1X3h7n4b5zg0SoOMahslQ3CSz70QX0YY9SebbNjbOdSwWl3fJMGTuuWEmSmXWK4+i5oKCGGTy3Dj6775HRB8YGR1LdRkt8OvPzU1GE/izy+18EHomZdrQaUOAACAcDmvGYdQrMXNdeADtVFwHBLnfhzkBgBKhu7uyhpQa2pVm2ycjSxQ1CZI3riMdTz96iFWb7QzfOMYF5YQzDHuy8OD+FkV1N7/FGp5ufA3kgoxmEgAEQAAIEMwDpGTeP5hRAm2j50y65aB45DgONiNkbFa3UavGxggdQORaZexGuUPegVXr7R6ZZrDP+H/didLqcmX3JfZ0vp4p2MjzTTOSDV2XA3yflMzOrffwgsmrm8Ec1sAAAAJgnHnbn8XDSovtIyBqJcv3s4tMsBxSHAcMKesBlibZayDTRlc9TXrqlhuHX5mmC5Zxn9Mdkw1gqtZHG79dIzPT7iPs+z8BfRMVgKIi921GAAAoIdPUcf0I/01zsJJPF+awRaV3ARgWYM0O45DguMAAAAAAIBLZMahsH3zOKPDIY5DguMAAAAAAMDoCMadvbV4OqZLq856KSLHIcFxAAAAAABgSixTBQAAAAAAABwhMw4AAAAAAABwhGAcAAAAAAAA4AjBOAAAAAAAAMARgnEAAAAAAACAIwTjAAAAAAAAAEcIxgEAAAAAAACOEIzz3elZXH76JD4Z7fL5lP4FwBP7u/javNun/xsV9uLOuJ/P9562H4swrqGQv/tYTuL5snwMvL6W0+eU3i6F37ef/Tif57PWft/5fw4DY+17cowBABgTwTjfre7F+8eH+Ph4E9v0t6TDw0XeQSIwBy9svsXX6O4q7bgTlauwES/xPX0UT+v0tyLneU9nx+JDvCkPuPwaipq/l5H9PBbf/RwGritx/14+f15fy5uX+Pvq79SDeLgorjn/7j/7cVbvk/N7Zuj3nXYOefcMZ+17qvcJgTmvMZEPAEEgGBeMtAN6fBJa/zNy+HdMf+Wf0/NlqTMwfqNT6IcL8UW5OLffNumvYJcNsM1Bpd/39FQ2L+bAL7H77fvAOj2PpWfzQYR4Gs1ndtu4RtX58/dazoI6IX3nmuP86484r9dg9vwsHwuMqeo+OYiHnwQ9vZUHU6sn/YhZA8D8CMaFRr5gjUHf+stF+iv/rO7fo85AVYd5LZ6O8s9aNksgUmzfoj97F/er9H/DMXX51IV4OKS/HSFDrq1oUPkazj09rWjg5+HzbX+XXeNquxPalR09m1+1qOpahHgaV/ev2uDt739dQjx+nr96/nxn++SVcZ3FZIDEeKd+/Rw9Sc7RmOfPvhw4b2f9Lgvx3kbcv7BOFgEAfEAwDo7IwYMRXOsQRIsHKRcPQon1iO1b9BkvZF/NIl8CkQXgtuKtdH7TweLuKh3M2AaVfioHX7pmX5p1jcL52cfQPqgQhiQbKWrqGkGxE1fy57p8Dj8jSaujpgfVk0wKf85d6dpaUIAkn7yyXWdRW1osSH/O+nCNZdl2spUzlsXuB1n4Z8w+KZM1z1doyIl87bniOz0wzvJaAEtFMA6eS17IF+roMA38EIebR9whzQOjWXbjiyifjjQAm3cAk0Gl/wPKvfi9S3+Z02tKNber6KdVRT/7GWVVZEGFozaazYIKAS8rj+uNLScjKR9cXiVXazzBEQci0pZnU2Tnbv6ASXZtFY+VLNhf0UIMlqZ17YIaO/ew+a5m6/wVnZIwJ5cE5vRnGPxXtcHH8JY+Jit8FZ9dvwjySVHX79SaDNKB/Zwi4GmbFIp+f4TnuXWycAmTagCCRDDOoeQlc14ZMkMkL0z9hZwMFm2BH7ggz0nRIZWBuBbZjdHAUh3Q7K58D8aoWZxmdoQtA9DWLMuy64IGRtanNyqKQMvWZqY6CZzYlqhjXslgKr+X10/iGF23pQmOtO5QERSSQTk/7t88W7Gpvd8HGyzdfFvenaMNhLXnXjrhcUaTFphC8f62BVLXT8fyM2KU1rNfat3duWXL759sstDV+CLLILVljzZMjjS0yoBnXJIm+jcDfp4DgA3BOGdO4r+/8v8vIDtkamkAQMuGS1/EoWXD1S9rkK1f52mqz60VnZdb5Zysn15bLzPW61BFHcfbUGYhV+Lz1/SXsZ7ZG9H1qw4MqjOQPJMVgbZ8PzlT3W7pyEZ8twyKMJ/9nTrJsRVvDQOczYs66JIDPyaV0EWRSZO910vPwCzimw3myVRpp2bCpHdbSEC0qFlctHffCgxbd3culO4TtRmps9s31xPVVUG5jvWg27SpO/9nW3MTwNwIxjkTvbQe1RfnDCntvstmCLXZ8jQTKbAoXDb7X7+sQeoWnJ3qc9s4/fmlnBfZd+lyARtBrcMv8SeQkdaFukVsT7LQtTowCG6JdRqUMzMNul0D8EI0eP+hPD/WT99bDODM99dO/GA2qT0j++W8kr/kskEl+Fs1sRYHJZRB/eFBXLCSoFk2YWLLUorUBnNkM9dCyyzZ4F5QzZIJzA79oVLG2tTXoq2ucpe+wlbMt4H9SlzfDO8nAcA5Ihg3KaOughZBSYMlzP7mASbt+MgOe5yNkwWVmlromYbJMoPxB2lTfW73nSLHCGrNYaWnxvWylKDVGMfCnZq6Nr3aMrKZewfVL75o2ZGHf8f0V2i0+a4FSrrtUBsyeQ8q9TMbAz0y00bNEIre//SRWsqylLoEc/biTuuXNmfJhipZ8t2hP1SqD+pfn/2ULLdJbL85zooLV1j9GABLRzBuCvmygXQ2OK3Ho3WSstnIePZX/t0zmwFWllbky1HV4yR7kPmMb9Gqiyknnaxs4Bxq5sHuaprrYPzPPYiuY/HjPzUEcE66By4xBvvgNGnGkqCsHo3ajIyRLsuyw9Hh2lx9Fs6HMBMswXP3blALyduKkS8juFvn9Hyr13x9bBPoMZa1R32knzO+z/WBe/f3XkarlWdpc+wWub/TNxpyv8zRISUgvrtq+xyQ2WrGu8LT5Yzb+dLiAAADEIwbWdzhMneatM00lnZLS2bdQg0itaIOrNJjpBXTbTEja6sBYq6ykKYKanVVvUTEvqREXge/W3zxqT63zur6RsuM2XX6wKxmYmp9I65DCWxoGUF9BmPLXZIuBzXmoNLW9N2Q53d6/qEMQrfizZI+omUdRFfATTAXbBcdrufTf0I7Ii2jeIMy6GpqFkpNS/DMd4P8++2XffWUv+fSQEdpMi4b3GcTSEsNyp3En1/qfd9+Gd2wd83IShsQ6c+2tq3+GTjD82V/p5e72L6FVz6hE32pfeuNpIznnk9Br2KCc84lqgCAIQjGjUgG4tQO1/ateadJuSOcOmDwf6fJbrSNBmQAzhiYjFFM176r3rwzvFnQsLpzm2Tt2AKJdUuYpvrcVqKB8asa6dv9aH2t9suQWIj1F7HUxLjGekRpq85oncNe/FQuRnvNNP3vRBfsYrLizEBH6+fC8V86yZRwuvTakiUtW23wYI5gg6wzpdQ8je+P0iRTUhuqeEZPVUpgbkehJUN3eQ6aWZh//5t1aaBtEnDc1mJX8jHJgLF6czQuH14Ibbl4dN+12UhKe+55GvRaUB+jLoN0ymdk28klABgbwbjRmIO39h3/zYuaBt+yg+Aro+it7O9pA/aF1iPpa6o6alN9rhyU6IPIFsHj6JrQg9QOslPGNHR5Xr4UvaZpm5ZgSlpWXDQIfbWNgve/lcy56JpdUtqBEVQ/PPxskUVs1JbyPYtmjmCD8W/KrO+6f1LfoVZOxC2tVMWFCLRM6MJF97L2vllunbgyPTuuzRJoNUO63WY3HairRXq0/HGT9TG8iehnWb/dmz2DNFllFFS/EQBaIhg3En3ZU9fB20bEtWUzAe00WZJv0140XqDdTJVxMtbnxpmIeUQu63TZBpJpzaS8x5jsjBve9aAPKrtmGOZLsZV0RW15tmzGMjxvN3wwivj309BRnzIwGQ1+btXAsDVD8ySe9e1GxfeFPcP0oHpzkXy9tpR9Wa8/zGBDNJB7nT7YsP+pBzgeG1OdjMBAdITnXI05PnMH7X+i9YJlc0n0zfXk5+88GBtqxEGOBdeJs9l8Uya/m97n6lLrCZYSKxm/SvcgYawiadW8eS6nJXps37FXGzlzdJR+DACMg2DcSPTi9N1T2fVMpv5FghESI5syNkax/6k+V5EHXbOsTtuut2bNpDPq9CuZVYeH2yR7UAlUj7E8O1xrsd0qzztz84SK+mBj0AMmMhspuk7NbIL9z7NYUi2D6vny4TSzolREPs10LuLp8lz5fB+bwQb5lV0sATRrYrZcNmYMCmetjTaBZAfLTPtgo77j71LrNbom7w19IxE394Zv9Mnv+pqWylLrievcmpmyAIDzQDDOE2y1PYS6a52tebj8Jx7k6oNGafCOjVN9bqWk/pEWTDFb8Etg9AyPZCdE23WmNHWJXDSsfLjocg0uf/fVL9+VGkyOZvNlLZr8tKyfxFs28tldRecsOz/Lz4pT5bWw0gBo6drODlgWMPU6I64cbGhaKjoeoz5a2x0XzSXw8bVoOf6h0mp0RT/ejzYlOIbXa/Q2s3g25XvjnOlB4hrKpFr42ZnGuw0anhkA5kIwzhP6zn3hadq2f9pWDj7pduLHXLtiVNUEsQyy5MCxdcbUVJ+LRqUlpq1al2yi5e6+mpjh59OWpyY1kjb3r0qgYCeuZIaclhXnZnmjFyo2SMib10E4yRJs2L45fO4Z9dHabjhgLsc0ny2ltWuhkRsKKRk/MgOztq6VPI/K+1wGgTtfe6FNZtRPJg4vA2beG9HzLw2+y8zgUjbsOVAyUutKyux/Z1dim2Xnfir65gRjAcBHBONG0nc5RmboMte56buNqRtSpMylaFXNGHy03a2xqXkdjEqPzejfcarPPUPFMnIHnfIF7746j2gwepstT5V1C7PA6Epc36gRlN/6JgUyo7HNZjpKNpO9+PR5yHfOdr4ZiSUQJ8nz0lALbzzGtdS27qu2U+NSl2MmO3znS6LT+8UMMiVBg+I8xoHJXkHgjsF+Y9Mp961+MnHYLugy0KfcG3HJiOj5Fwffk35akg27tM1DGiiTD9WX2F4Usbhv8Tsjf8aVWouNrJyRz8Piu8l3Uh7kDz64DwDLQzBuLEZR2G61X5SXfmT0HZucsyxd9D6zYkb5YH7kDt1UnzumFgOh4ZkBwxXB5onqZeXL1c4oG8uR/V02GFUDcYl8I4NokPoUDYnzx/B6K+KydjKTpymgo0w05AGHxarO4onjmPGxsEzGTMYINsTnWJ6LNBsrroXn5vm30jItD+KhaZtGOWhWl431WI4ZkvwZmgYE4nqNyvWTBbKzCbjek0hp4KQ1c9MpM2CR1zydp/U+DnH2fBHoiwMyWskI2U8zar46C15Pa5yVGkqQNO1LVa8an7POs/lMTp+HynXrYkJ2dX2TZxsOOh5Vqz7yNkLgeOgO+QAwIoJxo4k6NmonLnp5tw0iaDvVRS/Q1yX3yDtZfu0sXbLL5PjLRuo/d9YlxtW929ywzAC3qmfOy00/H1kAO6yC2uaAuqppGWMOM//ktZ1cYuVAXCbeHfjxn3jIL8Xo776/iJfXdCOJdHMDH4LC06tfMqcOUK3LtV1Oupj1MeNAYJH1eP+eBRqS519po47Rqf9mpKEPUASJpeiaO5cJK8uO62rrdRhW1yJOTJQBiKHH0fx+IdY8lfdGnqGaBKjtARn53jGWEcv7PPCHnRn4tcsC9+O04bevsfuwjXXy0nwGpt/J9XUrsw2VzZfa9g1KrTazuvo9DgChIhg3JtmJU17+u6vmGXk5eC/iEXIQSFbMotTUYqrqJ+a7b9YZ8XPVJca1fdeZMgRCWmYbB3YsP4OthfRz2a3F09H+s5WacmG5KoQtA3FxEDC+bms68HImPn8Iy58p/bvRPfaqZLq1eZ77pSmwZmvKwC6jDvCUNuf1G08gaOcs+k6l0fBGvKg788rslskzf/TgRjwgNf/NNPNDe+8zwOymlD1zK8RrdA3Qf4r7lPm9oQWoqyTLiLV3v7xXljD7UBv49e+eK8phRLLAqNqKh0bC7JPNHdCv6ZeO06Y6Z+c28Q/AJwTjxha//I0ZedsAIJ3hyt6tSZYBHXK1sO7UW8nPLQnc2JZ0tVniVG3I59YGkxjoQNXl/syW8TvK/M0DcXIwWnvd7sVdPhMvgzp6ZuLq/lG5j4bdl+5l2ZZpUwNTuXJAVQ/Ib4VfGVtJgDHPtIyDDTXZpHJwqP5AcoDrJENOHkt1qawyoM6ut3wgfa7vfTNY3CHYnQ3683Ob9rV8LskwNS3Im2Z9dbh35bt/kQG5gORlE6zSc6q2QX0yAlAA4AOCcZPIBkEVnXHZ0ijc4PooS5Gl36sp6vlxW3IHO7pWbL2vtrvxVZrqczEuvdhy0Ty95rPlYHJg0GkgkD4THQR0s0BccwF4eeyzTLByIC6xEd+V7Dix+y2CHZ5asxbCWRYdZ8PlmXsdgg2bl1KQwU2MIQvKVbSzn9xInwn5yckCap/al2owViPIz/jVaueMZYmz4dK+U9Kn7BfgLQfkfpxvcHMm1ROiTNaPx9j9GgBmRDBuUg2d8ah5lXQwg2SAFXUk0+CkWYcoKYhedNIXOVFrbP4RO/wTg+sBj/C5+fmJ25ntuFZSFTgb0tS6USpfs7CyZ5q/AwO5M7V8jjRNcBQ1u6oCcQk9Ow7OpRk/STZclsnX7frbvOiZwrsfyyhUvwjaaoLEoXf197F2pK151vu0yYGaDZcuJx/ap5TBoOVvRIPOuw4DACZBMA6zkbO5+XKjqCtuKzIc1zMzisKOv8HBzE7/ib/pL3NjFLkf+Ln5Ur9cuuNa3M5xOZASXLdlHVpqa6l/zVrwvq6de6Q+9bXjiEEOJpsCcfLaTuL/9YG4RJbpLBvZCe6kyxjjjJ9siVbfTD55DpWAzxiTHZjM9lv7u2yvbkU/2o60xbO+9KiXGfuzB+SUeyNb7jzi+6KoI1t/v3V9NqOb+g2hBk6OOtxIyT9mokQ4GeIAlodgHGZRDIYT27eaQa5R9+fwcLGsDLnjv3h5iebr56i7MNDAz1U3drDXoDtjtsLQlsHQ5nsRSJbX7dICyfWDBT8zWYsgswzw0An3T1ZLTC5JzYJwYwRBQw+qLrfG0+n5R7FxyPatfXbX6Vn8UPsRHYJ4bSXLBv16/yU78Kf3xtkvd16ufMmqbfJP/BVDNpp3tZESAKAewTjMYC9+qhlX6yfxvakPvflebL8fWc4yo2jgqUYlU+vBo66xP9eonYVWTn9+aQHRpWUS5IMF6+YA0X36e2g0bivGHF/n2bhxNglZbj5KAjNjBuG6I+PHodOzuFX7Ax1q+u1/KjVmR35W+Cx57vL8Ohvp5J81JtdFvkHaVjye+SyUNpG4yPo3AEJBMA7uGcsn283QrcTnr+kvJZ+XGaWbUTRlQSWdgawguaqiozTV52Ia5iAzsshl1lK2OUBFUK6T1WeR3+rbb6MNOOV9IePTcYFzsknaGWEpU9cJgCQjl0DDeTiJ59sioLZeJ08P+ZxsfNdF70N9vmknrnyq5waM7GLorgP5Jj7n/XzN+gI5dg4GMCOCcXDPtnyyBb0jMixF3wW5LDGfebM0S+JarHbJbmSqz8WY9uJO3Rk4rieX7K6cnL+FboahBtJ624hvcQbAVryNWAcpy+IbuxTf8CxWoI3lFVwvNlGJ7iO56cr7u7Z5QOWzUm5coLzotm/KzvUE5M6IutHGPO9UfZMroy0owDNvJllWuqCidfo+e6GWmcyFvFM6gKARjIN7eap8N3KXxMIyd4KSWTtjBwukqT4XNrLjqGQmykBcfPDTosHxWpNsM4xz36HWLqRlWIte0jhG7UqMY2EF17W6sdEzMtt0RWZG6rt5Rs9KbbCtT3TIIN7LRj5b07puMiB3lhsMnaPknZos31Q3mHLX9E2uDLurxWTCx+/kbJ2szCSzHIvpmm2lh2JBxxnA+SEYtwDBDQaN7JnDrz8tZrJP4j9tbevCdoJKd0QbPWA21eeigh6Ii3dQNQ9+XP8lKwi+tB1qL8TQlTT+U3/G5RbVl6YoiI+eGgKjIWVoFpuoRPLJioIMyGn1sfKslfLztdg5eSNe8v/oIB4uomcqS8/OQl67VLtoMln9yXla087eQck3rrJvaBKXgDB+flet/XHOMu8NI5bEAIAuCMZhBsbL8PAgfjb1mfc/8+Us0vbR45pPrYvtKp3ENjWspvrcllbXN0pG40H8+tMxcpTWvKtqwY+b5NKpfKC4Fk/Hug5isrOjngHCADIMSv3K7WPNbqyhZ++OUxA/vMxBjwKseRZ59Dxp3OUoDGogzjpZkZIBFv1dpwfi5MC/9HyN3pHaM3W0WlBmn6VnzdqlvwPnlgeL1EZ5jvGpO1MXLZRJ39KzxTIhAACuEIwLXpiZGZsXfWZtd1WTFWTUh0mWpaT/w2P5bG1l69dJnOpzG8XFf4vz1lS7rtSqitml/vpeBLBGXE8lWzoV14d7rwnSFJJi9cYsc7wEhOWrPsvvwQV24Ddp1IEakx7IC643P09CCHrK52QWiLMG0wz5fXb8In7kgbhksqnq1itn1bXfnbWOPoDvuSSy4R0YlmVnBfto6IRobX27M1varfWjCcQBmBHBuOCFmn2xES/azotJVpBZ9yHuPCj1Ydp04DEl+4zoGC3I85pmOsRjrDgIF/0snTt2tiy5aLAXZCFyY9fjzkWR1YLclhbSMQl1KX2aXTLO+GSc7Dq3Qnyn+h4YkVlt6XOya+kE+YxN+wBxJl2LyabNS7qhQ2r3Y5znRvNE2LAWVkxgmXV7vTZwQrS2vl10h/3rle4JABiCYFzoQq6dls36K0E5s3OhzqKH11nFYmXLjeTosncQThdnyakB6r5LoWYmB6xFYLFrBkmxu6KV58dkpUQi1zfX/i6ldyXEOjxBvlM9DozEz0qZ1ZYs3e9SOiHOOJbP2DSA137CZiXuX9XJPoxuaXV7gzHdhCj9awBwj2BciFbX4ibtZXpdO62tfClOdaOTgFmZtX5GDMJptHsh3GWCyfLb4v4dr3l+TPIaX1vxePYZvAHVOVM2FQrnnVpsJOLnkuI0yzV/VrZbuh+L628mmXTxRFyf2qfqs3TE2qlnTblPmGwAAGC4T1FH5SP9NQAAAAAAAIAJkRkHAAAAAAAAOEIwDgAAAAAAAHCEYBwAAAAAAADgCME4AAAAAAAAwBGCcQAAAAAAAIAjBOMAAAAAAAAARwjGAQAAAAAAAI4QjAMAAAAAAAAcIRgHAAAAAAAAOEIwDgAAAAAAAHCEYBwAAAAAAADgCME4AAAAAAAAwBGCcQAAAAAAAIAjBOMAAAAAAAAARwjGAQAAAAAAAI4QjAMAAAAAAAAcIRgHAAAAAAAAOEIwDgAAAAAAAHCEYBwAAAAAAADgCME4AAAAAAAAwBGCcQAAAAAAAIAjBOMAAAAAAAAARwjGAQAAAAAAAI4QjAMAAAAAAAAcIRgHAAAAAAAAOEIwDgAAAAAAAHCEYBwAAAAAAADgCME4AAAAAAAAwBGCcQAAAAAAAIAjBOMAAAAAAAAARwjGAQAAAAAAAI4QjAMAAAAAAAAcIRgHAAAAAAAAOEIwDgAAAAAAAHCEYBwAAAAAAADgCME4AAAAAAAAwBGCcQAAAAAAAIAjBOMAAAAAAAAARwjGAQAAAAAAAI4QjAMAAAAAAAAcIRgHAAAAAAAAOEIwDgAAAAAAAHCEYBwAAAAAAADgCME4AAAAAAAAwBGCcQAAAAAAAIAjBOMAAAAAAAAARwjGAQAAAAAAAI4QjAMAAAAAAAAcIRgHAAAAAAAAOEIwDgAAAAAAAHCEYBwAAAAAAADgCME4AAAAAAAAwBGCcQAAAAAAAIAjBOMAAAAAAAAARwjGAQAAAAAAAI4QjAMAAAAAAAAcIRh39k7i+fKT+PRJaZfP0e966PQsLtXvGbdL8ezll52Y9Vh8Enf79M8d2t8Z38PX68dLlvsvanOcx0YV19ynmb/s6flS+T5n+jxoULpHOVYT2os781h7/kzU76GiefkcwrRC7mfRRyxUva+9fhbZ+0OXnp5A23vV1++q2d+Vvncw3x1Yog8g9vaxjS4HeUlobf30cUz/hj+OH09ry3eN2vYt/Stnw5djYf8e6yf/rh4/VZ3H9YePh/Bta/uuc51v/did3zOgg7etdr7y5uVzPnRh3dOJin5A1Livzk2I12+m6joO4buPrfqeFt7e1FXXnp/Poar+UAjPTL/6cmjl+PSx5pwtCsG4xbO/1CpfEpbBmr8vFEsnI4S33yQ8ORa2wT4D/fYsL9nRT2P2bwz+4DmvuZoBRtrO9lHQwvFpbRyvbXREPVTR6ZQtmPNr+xl8//K278xz/EzZnrWePi9K6CMWQjwWlvGLt9/ZNtbiPsGUwgpaoxrLVBdvJe7fZdD1KKKbNre7ylKT74S2EmXzIqKBWvo/pLX4cpH+0jsb8XJ8ir5hYe3vl52Yv8di+3gfXYVnzLokoGLpzOpevE59/62uxY38J3ZX8XfpvzRhhmsuP5ZXYhf/xlZEfQ45qVS0t6hbGcmfcay1K1ndv2rvg+jEicFnrmpZVOMyMcuyzqxdPIhD+rd0Pr+XDNE9/R7ae8r2nW+uz/s5frai57zRfxzleeHEEvqI5tJNo8/emifHIntPtFouG41fXkM5f3KsxX0Cl9LxvXHuEB6CcWfDx5t2rE4GvCA7WVdJiCSzfjqKl036P87V5iUJEmn33kE8XMhrfu56Nmtxcx3GEDuua5VfX2vxdJTBt5eoG2lIj3cak0uDjjxbJicDOEZANJFd61VNBlYtQdXa9i7uiQwBWLyo7/6oPk89UFFzrFXLJlgOD+JC/u+ZatgVdTLPtKYgNPa6ulnz/BqRfS+tz+U7fexPrUKCcecnumn9ea972MlAP7JzZmSxyEDcOyPmQhysMGZOXdE6zxfiIT9RvgQF68mO80XxpcX2rTkYs3lRAnJiJ67YWMSdUoa1PGe2oFrWLEHVmeWd8xAyKy1ZiXRwgVAZE9XaJGf0Lot/f8YJpmyC0RIAqH/Of5RW3jy9zrNyYnX/nn7/psmiopFkP7eaLPqBzcgjMHwVn11fpPk73XXf3L6JStwG3gBFwFMdg8i4/EXy+yP00a2bUQXQ9ycYB8dadDKW9MYbMoNobf5l+OgZSwX5gD2LAWHF8jz7z74S1/EaUTfyl192frZvpc5x0p8uOqT+nbO9+Km+uaOfoW225ea7ko14eBC3BChmEtCy0lR+7aTLub1+LaVZierYeMwOLgAH8r5ENli1ZQxnE3pZUG7GZ1MWlFNap5UQ6xsxa2K+mUXf4O9/fj1Jk/7dOWX2ySXzyXVmTvZJMgFAvRbHaz0nC8fIIM375q7GfukqOlviQNoX6tsqA57ZuOT9fEsaTRKMq0v3XNrMgjUK26qdW2p0NqNR3cnIH67ZDb+Ei0XprKgv/LYvDb2TIJfm+ZRBkgRW1Yyl6AcTR+W75wPCrC3tASDly/P0l1f2s8/zIyf3W/HyS+83S09ZZpB9fLxFfyNROmd1rbKm14j2v6NhR6FTLZOsPl7q8OuPv4GJiqDu0DbXLbf6/DX91RJsxTd/HryV4nvZLEURLwdbfn/D1u/0YWKBPqLFFM+6wPsW8XWivE+TDDNbf69cciaujxrIz3/8V/QYfKlDmfSBmptvKz2SCaNiInWJ3esqcWaj5+enGP8V/WtVbRapESHevrke+1UF5bISMSO2qWsZff3sfZBv/GBc9JL9URX9xHmKZweygusyXiMDUeUHS/JwVR5aMii3oFl99YXf6qVh3Evrp1d/6iTF51RPNY5fLMrMhvrzlgKtFc2bzkTdYKHymkxeXmYA1X1GkAySFvebDCS8Nc7syRlHo8MQz1Ypv6cEWvM2Qw3Kr87XCziSB3WjZnTEknOoHPeqZp6PDlmEMLK2tUBzkoUSRKZvdB3pm8BE5s5AmVAWhKucdV+yiQL4WZvsfVwxgZVpWupYej7Kd1PADzoZiNPLMLTIMJPHUH3ey75VUNGY6Jv/ajHx52LCbwmie+D7mb7rO2cIljLWps46KzL61Nb+kTXnZKDb1TznauRgXNSZveXBOaoxljnOGdCSnUWll9xcR8zY1UfO6p/TdE/OuJeiF+2rF5G4NMPROKdNLxZ9FsveAZeyHTBnH/QqgZFSXCS6Jn/WXJIXX+Z9cZ2eb40gadsZtY34rp6Y3Y+oc6N0IjxJIfdtqcgkNi/l666HbQjpXHPLAxo1S8PSd1IYSz9P4s8vvRe2xB2tzzoIl8neU8bDQg9mGZMstkmVuBnvZSeD+yz7Qm/1g9SoD6Kd9Oh+DXp5k1GGoctxNwPv8Ts7/bX3vorH+Nyr16cl62aGCT+faRnAaqBy5g0x5rT5Jq+gJEOw1XAxzlhTr7t0ybdHx+7039/0V5Htt5Z9eIS6ImPcYNz+pzYIxAgqljnKjAfthZU3o+M1c0dl/1MNzm7FY5uAUtTB0PZ1CKqDMY79nZp1Nl+RW1XSCVAyrtJrsHtquNEBt3S2Dg+33pzzOMNvjMiIE+ZAvNuM2ur6RjkXUeemLuroyuab9kzrtNT09Eeoh8OXZTFuhFenrczIVlPaGHM0rZeGpUGPPMM3Hfh4OU9k9sMWljFBEM5C6SfKpgWztGX+dX2Jo1BWEHr7rNzfqVnf8p51vXxrZKf/hDLs7nzc9cHnQfz6E0hnOQ8wqFlD/u6SrQXBSm3qzKriPZg892xLBdNgehaUi9rZ5DFsvucTCXJCv93PbVkN4ulyRiZVl2/EYFz0sGB9aqTlcqIeLx2trkHV1KFZX+np+4wdlb34rX2ZL6Lt2DCZ6cgE1MEYw/5OG2i02TlySubgJ591b59jXU/JQiuav52yoHS452Krz8K/eaWo06QGQxsyEwtmpnbLyQBPDM6wnL04thpELeradGv6UvjCCIHG6DlbLA1LBjdNjzSZ4asWjt5d+VbXy+yH+TGRMxb5Lgo/CDddH9Fmr3bC6p4JRtDuxsd1zUbfSE4IjtUNmc3xn/KO6uHiS3S2XOo7QWLUsXVShiarVT281T53uvazuogzt4v3YLISxfZsyCa5iwBTUkvwrt0xCHo5cPSzKxkcrd/LRiDcp6BXUVsxjHq1GGa0YJy5NErabtWAClzQOl6+dai6zDo472B4wrKsV3Y262fl0jbqy9SYiVOWtgTf+UV4Ni9GEKR59rOUXerV5icOzD7Lm2U82Jaltw1IVLWBgQrjOSu2j60/b3X/qvw8B/Fw69HSFrMf1uHnCoG2O7JCvifV5wNS0XWuxmbrlitry6J8rDFo3rOyT7KEzsjQvu7QYF5nadDHsqIhKzNib3pGY+zwTxzTX06jyLqzLm6oXGHUsU21+khe82q/Pvq+zStRjIyv3U7s0p+zeEZa3r+hLwdWsuNav5e1e8fToNeUgV7H6jYzmjKLs9OmbzMZKRhn1DyQ5IzVt/TXcMTIRPOtI/73v/aDFqODsdii7SrjxavW18uzIvMehSVNfYSXaRH0k4EM5d8IuibLOVkJfdVKx86uuWTGo5dYXHdQucaTjr9leUhaZzMft8WB5PPLtPTn3NnqQs0bGD39+aW8X6LnXKd1nEZB49aZmlMz+2HRgGtpMyfG7sjZYLp7qYTzoJUJqV2urJc38G+J6l7caZON0bW9lD7JwB2/Z5uAj1c0mBMtXSdZ3L0HtJVFWfP8+WiW+Wn/PDdWE+yu4mBHUbt5iROTenZcm/eyOgEx+ioyOZ5Tgk1dW95/zZYdTxmt6qTvKodP2iY1hWScee5JHqME48waDovsBAbg9PxDW2bQbYAxhY3QV5u2DwzoHYwzSNM1Z8Cin9m6pC6vDTNFcOEk5LupKP58fgGMtupmgO0vHHf07JGd+NFhHZ0ZpPBuqVK+pDkbBKSFd9WW9WKyWe9AB21DC9H2msCo6UAGsZNoK0ZdxR5ZQHptRT82FSn1w2xFn7tsCDVqpvVY0gFXdm/Tz6wW3ctts+L02pq+Pfdllr56bcvB25KCCd2DCDnjHLvfcd+Y/AucuQJl1viHcW47F/E3au3ufpzBxg7Gz1z/Xlb7ARM885TyO6WsTGWlUevmzbtOSdIYpY08zgx0Vd3wYJz5wIjMW6fsXA0fYExh86LvWNMqMFDqYCz8eop+Xj0QJ8kgg+t6REkGC+ObZvpudXqbfblU1AlQd1g7PPwsZ4/ZRNfhrRZIbDEDNtuA3ZZtZbRFXch/Rat4T55R3LGmWjb7Wnk+PQzM9qYXqu/FqK2Y77Ja1aa+T8xaWtLuqhxAVQv9x1mmNR1rX5ctyZ+Bl1QjLatGrlSpOWR6Bp1PS1RlIE6vGzl3Dd1JyGtaGbG3KcNQ6jdG57hrhujoK04GLKnLAmFzBsD0WtXRefg945cxVgd1r2d2IbSys5MvCfaBngBy+Ff3Eyv9gImfeZsXW6kOoDAwGBe9KLUC2ZH1k3glncY9bQe1qIPtTdHmjXhROvVy0FKfYWEsR+jRwQiKzFTIf95iYJQEdJJgyHIyUuCKXI5Q9O1lYLdpt6/yfZcMyvVORCkI6euAfQkGzfB9FZ3GWY0ztZ4NgFtkeM02qMvvHaVNeZ/IQbkaiZP/fvrv1b5v45l7sp8XSQvONq1U0cub1GbQOVUOxC1aHCg3iu9b39vppgTK+zp+L4cYoFae4/J6lT+H8x9DfZeYMxpyk4no971ZIdjJsrIW2zIDqpWUDWvC32U/elaaWVHIhVDmalgwztxCP+LPi3wulmVTcZsyy8m4EX2rFWfUlkiyCMqdjKS4Y7EcId41aMEz4PHPm7/8Za2NYmCk7tqXZ12E2SNopbKw5+S7bS1XXCMlj8ilzyXLNZTMSBf3nd6x1zPQFnU71gZ0fNsls51ieX+35cm9tAiITdbMQVMnRsZAH+YubGqQ2ulNYgTRZVBV/vvynZve+/H7g+eoR6buI0bXhHJ/bN/ql3Rq5U1q68q5ZAbiov5RGmCWQarlTlCaGw7YrpXsXS37jEPeyyPsSN2ZPK/Kz2I8x63lP9Tn25iy95fWB1ee47Klz9Dse3W+7mbNRkvKzpwdZRKzLpuw6CuFtcu+qhg3ndGkxUINCMbpL/zYdgHbjE+mWPI1dkdC30GtaRZ0LsWgvqqTkdXaygY2S86IkwGQvLZYnElR7jCrAblYx63g288GGB2kGVplnbVs+dxiB5PlpaCj1pzLl6WlM+7pTK/aksd4kZXp6vFh1mdx3sz3lyY6L3NX5deWQrZYMhw19UeKgzBTBvDVJY950FcXT6hkf8dxq76OzQ0Yfok/HR8uem3FuWqayue2UktLBuLU+ojq0rf0Obrg+ZxRlJ9JLoPy4/QR1dqB2W7s1fRNPzpPpsusTO14Fa3/zyAzv5TBZZy1G/WP4knd5D1WNaG7JNYNB7Q2sG6ei+XIpQmb9Lyqmdha1rBl2fwUWcXyeykvy2TMYTme8TvOSCTo0xftc5+YNd86L5k1yjF0rTkXqvg5kVw71c8+JRs4PS7V/VGfJmb1sZocK+R9rIo+GAIRncRejk/rD/mfF239ET1EdW9b4++Ij+ihtyjl49CyrZ8+zMPVy/HpI3pP5J8b3ZjpH1SL7ln9u9Q2y3n1SY+ff15vH9Ejs9OxNa+xyp/ROBb97zX1O6at7fUa3PloyXiW1R5b7e+Wz7F+Prv/uV/Ua2Ub/a9+qp6jS3tfdDPOsbU7fkQDjOJYn92BNp5xnX5+/di1esaN/lxsf/7K91bLaymwZ7ntGdL+O1veeWqrfP8Z58FybKuebY2tRx9R+7daXNPa36/998yfs7n1ul5aXXPGuWo6Tkvtk/SSncfx+hVtr+/er5ixz1+vz2v7vuh+n9QdF32s1rEP0NAPLQnkPun9PB3Qel+7OeO6aP1sr3gv2f77LmOUroxrY6x7udzG6OeWj9mox2Ii/TLjSoW+o1vd+S4+gTs8iNvB4faTXrNv26e+Wjk1O3rYpX+GMWnLcONsuHb1evT6X9Gl02rr+yFLEIqlEnkLdEdKTE29VvrP1Bdb7uvNyyRfZ4pixGyKNLboulUfqrur1lljZib6HEtc9ndK5pB8l9TcKOb7I85KZ9mqwsgwtJGZha6PWdc+4v5Oz7Zvenga/fhOWXFqZlNF69wXldlK+ZLEpF9q/wz5zlFqmWbZ86R9tpCtUBmvVuTq/lHL4Mqsjazosd7lQ+s/aZuVtH5+m++LH+2ypVrcJ3XHxdwA76r9S0qrI7qk8XneV9RfagbLkuMBbfi126J+XymLVDblvRSPGdPv5Ho8JrMNlQxV63LyNq12ybk8ZwOzfQPWKxinP8wi0QPnXDdtqBpEFq16F5XWuxxWCGN5KpLOfrb8MH1JdDxXcslC7btHUpe1ebUj2gIEul02wpYtVVr0JjZzUZdxRmQHs2msIydUimXkckmV685j8i7Jxllbrb5jtdJubjKAQfAiYal9bGUNyBlLwSy7STrpI6qD7zaBuEiX3VanFi8RU79/46AsCSppfSJZgoFrusS2/G7cw2SZvI3aaO8srVzD0JIARh21Lru/an3Ag/jVtbZBL/LYKgG56BpvXP4tnwVG0COvO13XpqrNNxW1TEap+RfUuVAL1WYTCGpTgqcxM5A79/heWf47TZvqnM1RG7O77sG4fXkLfTZtqJPORFkjKTvRe+dsbVZzjkHBfLRi/56/QJLvKrMYsloY/c9TXkPkVYjb7OfXBgdFYXLuSdilO7FN1sLc+ODcrUPorUzBqAmUzPhaalHJAU50feeBuLij7HonUrWWVjKp075/LvshRtCnbXbHwhWFvBNFRo+alZKKB1HF9aFtfiB9/dzjvTuwj6gOvlsG4rR+vLyW5xropfdV8l26T1SWJimXGJBLj1Hfd2zSb9Sv5d4bEsyi6NcOzxA3gudd7lctKBg9Cv652pohCXZm13kSWLNdA2k9sXxMZNbfU5//jmrzIVfOUFelzz61Dcp+CyMAhULHYFx0s5vb5848oxaMqNNvuxH//tfnZRh1ypUg1PbN9aDAkVInJGla0UpfXyDK4C35riOeo9W1yOuPa8XHsyUI5768b3q1adrabMVX4deu2tksdkU2RotlFVoz7j/KFSBW8ewer41ZvL14biYlGiw7GKrBDnndu14mEh/PZMlK8j7pM6kjf051UO4qu8Nn5o6D6rI1+ay0PSeL66PIkkzU7d7XqFcfsegLxtdFqxd/9N8UkTjx9DrPxF2csZV+9zjDs+dEZTkgt6wgs75ZjKRs5tN66XT63q+OBniseD6PniH+97+Wxy9i7KDtWjYZn7yjbBs66RM15TFHcRxHHY+gtTyhotTOJ5lmeiPslj+DbsE4Wzq/ZXe+vJkpdBF9EHteWRRammpven0T2YkJOvBSN2iTHbWK4ID3y7aO//LvPsZ31bIB1Z3G8pcyGUnuWGax1KZ2eL3dwUrtmCltYJBhaD2X3KTBHO4V3VrcjL2mXVnSYI7/isyjDq0U9J2mhl7jksI5XrZ5La3kuTPsfZIF45Pm/Xt0ck3LTOVzsmLiwhS9778PvDy69RFlpqTsCyZZLm3Ppbrb6iwTuemzPR4epMHtobeVHOQutdax9kwaGkw7+3IbxkD98C96ArRjBkXnyiZvXvZOYAe+JQGgSb8NHJyTnQ5lMHXGxYfVws2jBOK61ExooAeMWrYs4yDtUJZeLKFuHCCXP43w3bNjqi+PUo5PPkjNgnLL3u7fC00BtrzDGw2eg46UdzW0notCCeaYg6wki6JL05fohJu9ly5DMZ+hWeu7PGvi+pLmbHCvAJCc3Eh/Ka+zOTZNmIUMxMmoRas6WphGm4Bc9Kx32VfJMyVlgLZ9QE32J7I5chkUd/t6Svvx6iTriF+gCFLUH4/RJozmsPneLjA8h0kn0JQ2aPy3Etf5shJpJ360mpnbi59aJsoZvYMwCVstx6INHMeNOK4Pj5loEEYWaADBuGz2T2HU7QjDSfz5pT7ME106BvLmTTpSSeDKt3F+qxm8ikw30qbLZMdZXQYTByHMDn8ctFAHCnIJDZk/o8vrhbQIsOWBpDMbPE+UBWjOBHd+7mnLSybIAnOm6GRYs0B2vzu8E7NByXzL1Po6q51lsyLVvr3sF0PPFKyeQEvvPVtZjNECpR36iH3eMaeizrAMxLnOikwy8pLszmAnWVEtuyZbZe9VTL7bmpkVfXM96NpZ3b9qAU1Zg62+dp6+Gklid3MMlU9SWu+Xv6JXBavU0HsE7nkfjFNT6nVtZzT8oO98mmmfSVIE4rrNhM4mG0SYjU5YO/s7LRBXP4stBwp6LaCH2/PNHp1GNmgbO8C2nHTyIDYBWMguw0mA0sjW6TgbmnzGdO+SYuZ34OSAzLjI0nmCDqYieErGbt5GCpQO7SPW2xd1hrdvsyxPTgafZHeOyrYrY13LV6JMqKrvr7U5xzBmfzkJyFmzkWRmslYWJumLs7wfo0nvl6Er0NUVOeeetallHQayoU+3YFyrh6zSLFeXvsSo6YFsFtfVudvNpkqadl93stPUbbPQr9R2diUPxMVZZXRmzoG+w1ubh+tGfNen+8TPsFJHMbmGZY59mtK5z7bP9+7dpyxxZMbQjWLySLIVm+7QtAFk+llnXKoCIXHTR6ynZPbILD6yLJejcqVJRbNldp6lbHJVDcpZNu4pXmL52JVAHKYwuKb8ua7IMeh9z0ggO2wHUjPOc3WbWFTNREUv0dfGh3oyeJYXVlz0mqyyM7EXWiyuZcbL6vpG62j126kXy6XUUrB1yrt27CvaKGO9MevPKG/mJGDIMu6pqXXi9Dm5dJna0Ma78EylwS1LswWzsgkCvc1w/0/WR2yW1RmO+5AE4gCFsUy9pnHruKZOHs9Tlqq2DnogGVdtzJtJVv1Oj1un72OMnTOdSrjMw/Ng3Ep8Tgo1WQWxLMpGDnpbDCaSTlS3nbKwQF8/9xp4zp85GnixZBfmKrQqZ9FGrsUyKmU5WKk+2uCgIfUpAXisZR+xSZYlILN66EMCCEcyeZxM5lmyFh002wRPbnfVUGswHPHkaTZrWjdxNEmrKkWWWtBxruN9ZtzmRV/bXwhxXXRatLRlJyvJLmDg2MUygj/G9ut//+u1JCvYYPU5aQy0skW5WXAZCB2TFLDr1kdskmWoktWDpeDZ6YYvxznPsrcWVRsp075nW9QER16GzB5z0UuMuW3tj/NGfLN++Wk2lxtTAMtUZRqxcXHEmRE+rItOU5ytD4lCvDwgvqg8DKz1zLrClIzt1w+/xJ820TilNpbs1FPo3H/bcapzAzIVVsyfC4ulYhDcxwL6iDb0G4Fm3Cfjsdasp4b6+OxLt0OZ0JHBW+11G0id1GmDcZabp98xMS4O3+rFNGxs4XP0vDl7KqTMnLVYSjLY6v5RCUAfxEPjbgwn8fxDSfbdPnrQqV/O+RhTXttv/SS+Nz0Pp1zGuvoc3d0IlxG0Fzvxu3VhjDHrdNQbXJhYqqshGFztFp6L/dkHCt3aDAGvgPuIy8K9pwovwB7W+Qt3dQr3iWt6ze+D+NUqA6NQW9/uzOok59mUsgUSRWQDhzNUDI5aLPWdq6ZVL0ta0hcNOtSaXg3r5rMizYmtePPiAcQSS6usHlqbSQWHM6v9agzWBHVG2/GyvnZos7pdZMPupKzu37Wsm92V7We0tYY6HT2XxtvI71jU/etZ+6WqyH2QQnwuMjhDIdwgw8L6JIcHcWF7Xla14J+jYZ2/cLOJ6bs7F48LilWA9s2HqlttfbvorveghDhqEIw7Q/EALo4at0jx9T3NWs3uCSpw2IL14WzuKpQEQ/INI71Zwh1Z2vlwZKVEnqZdxiqzTJQSAL0Kt9YEdUZcNrl5ORZ147oOQD6pgeoFasi66dVGzj4v3jkTtBBmPtX3VAD1S0rWN4KqB0gEXAJjYX2SYnlz26aW/AkwwB7U+duKYKuQ0HefyRiZ3/YWSILY2SIYh5IiGLAWT43r6OZWbHawffRs+fIosodzFowwM0uyYEhayHTuJdzKoHOZ58OBiy9JRmSbZayDTffyH7eeR7Kzlv3fGdLYIAcuZO8pX7KWW1Ce5V7ttIwZKNnJXpTA6GCx13GfoKiyOVgoAfag+pTFfbJ++h7WpAt9d2A2n6IByUf6awAAAACAZ/Z3yUoImRXXp9agrC118SDE05GJKADwAcE4AAAAAAAAwBGWqQIAAAAAAACOEIwDAAAAAAAAHCEYBwAAAAAAADhCMA4AAAAAAABwhGAcAAAAAAAA4AjBOAAAAAAAAMARgnEAAAAAAACAIwTjAAAAAAAAAEcIxgEAAAAAAACOEIwDAAAAAAAAHCEYBwAAAAAAADhCMA4AAAAAAABwhGAcAAAAAAAA4AjBOAAAAAAAAMARgnEAAAAAAACAIwTjAAAAAAAAAEcIxgEAAAAAAACOEIwDAAAAAAAAHCEYBwAAAAAAADhCMA4AAAAAAABwhGAcAAAAAAAA4AjBOAAAAAAAAMARgnEAAAAAAACAIwTjAAAAAAAAAEcIxgEAAAAAAACOEIwDAAAAAAAAHCEYBwAAAAAAADhCMA4AAAAAAABwhGAcAAAAAAAA4AjBOAAAAAAAAMARgnEAAAAAAACAIwTjAAAAAAAAAEcIxgEAAAAAAACOEIwDAAAAAAAAHCEYBwAAAAAAADhCMA4AAAAAAABwhGAcAAAAAAAA4AjBOAAAAAAAAMARgnEAAAAAAACAIwTjAAAAAAAAAEcIxgEAAAAAAACOEIwDAAAAAAAAHCEYBwAAAAAAADhCMA4AAAAAAABwhGAcAAAAAAAA4AjBOAAAAAAAAMARgnEAAAAAAACAIwTjAAAAAAAAAEcIxgEAAAAAAACOEIwDAAAAAAAAHCEYBwAAAAAAADhCMA4AAAAAAABwhGAcAAAAAAAA4AjBOAAAAAAAAMARgnEAAAAAAACAIwTjAAALcBLPl5/Ep09Gu3yO/sRz+7vy9/50KZ69/+L+OD1fcuwWJ+B7Omi2434n9umfAgCAcRCMAwAswErcv3+Ij48P8bZNf0s6PIiLdEB56WuEZvMSf+8P/YuLhwufBsJ7cZcPzIvmyzFd3b+Kp3X6P6Jj9++Y/hIpv8+fXXFPH4uTq93Tn+4IEY0vO+5H5Z7aiav8uiEwBwDAGAjGAYBDegbPVO28M4M2L+ZAMnHwPUKTBuW0wEPsr/hv9vO5ES8yYGgEOw8PF/l15z6wowaYLsTDIf3tyO4q+f1FxWqUDMruP5eP56+91f176bvH/v5Hltxk0qBc6aDvxG+H91XxziQICABYFoJxAOBQNqj8+HgT5hBHiLV4OiYD5lbt+BT9F4btW/Rn7+J+lf7vkFiXa9a02uVq0UDyVT8+6y8X6a9csmck1X13eY2UA3L+SIKdlsCIK/l1ciV28W9sxZt5b6RfLgvKLSKDKg7WJs+N/Oeqbfbgxeznb4DNSznIjj7szyXrbRJdd/rzaC1cPkrl8zC5VtPsPJYpAwAWgmAcAMyiyFQpWvsgWpwtcPEglGQgsX2LPuNlk/6vAGXLNdu293vhf8wxO89GECFfahdutsfmuyUYPLH4ur9KQnBF8PolOsqG9FrKA067q6CPdcH23KhqluOimOP8LV7FhIJ/sWD7c6kI8vp7r2wfQ3juAwDQjGAcAAQlKa59oa7JSzODQo7DLV9Wh8mWEYk2ZCBOve63b83Ba5kFVmSA7cQVWTWYUj6hYA9y+ReUS59LpSzrmZfGn57FpRLMzOPvkexY+l3vsB1r2QqeUQBwNgjGAUAgko67XhsrzoZryICBTzbim4toXNclvzXNj0HvXvzUL/zWwWctA+zwIG7PuaDijPZ3vl1TCiP4o7VeEbQkyDXn8s5OVvfiUXsufRWfZ0g/y4NTWdb3+kkc80zPrCUTGnm9Q4JXAIBA9Q7GWWdzWrUzKizeMBjq3Rmd6nN7qaiH1LWVOlNTfa5b9fdJ/2UgU33uVNRBmN6GPQ+m+lzvpANFLRsurg1HNhwqKEt+9dpgDXUJzUJi0XX27kMBwv3vtD5colP9v9W1uFFiIodffxi8z0ANih4ebv16Rq/uxXt6D5i3QLzEOYiAj9lvCuk9aGZ8p88paymCdIltdqLiJf8Leud//cwyXAA4E2TGjU2dXVXz6oea6nMxiSxIpC8lNKXFiDt0Iqf63GkknWv5fasv2YN4uOj6Xaf6XA9lgXetNlxarJ4onH+qJkpmHshnBfuTVre0M7q3fmghL/H03c/r7OscaTuOVU829GnzT9LsfxbPsfXTq7ebzMT3i7lsM4gASRKkKrLxwnkP7u/UjG8ZiGtRP1VOOOSRU/mzBv6+BwCcHYJxI4o7zkZB9TFM9bmYQhIo6hYvTTrM9SthpvrcicTBY305Zb2W33Wqz/VMnvmonnCZCRcPELNga1PzeWBSBFRHbROc6E4BkW43qH/2P7V7y+eAyd9ZC1q5kQdRS6laiWSJuq0ZdQnjpX7ul7KbGdzq7ZEsMfT4GbX6LL6mvwxNvGO3FkyM3oO3Hmf27e+0a6PTc2fzomQyev5zWqw+h3qVAQDGQDBuFH0CJW1M9bmYij67283uqjpzYarPncZe3PUMHu+u6gZnU32uJ5Ts1zzzUa2XIzPhlKVUWdNrEqmSQGQ2EPYrIJltZlD1/euXUtr+m6l2ks0CItbvmS4VbmxB7PoavW/UrLjo2nv1KRK3+aYFmDotNT39Eb+UB8f65jqsZWDKkmO1VV3u+7urYkmvfIY4vv7MDO7109H47lmwMHtGkdE0OiOY6O81bzx3oivjseNzZ6MW4Tw8iJ+BTb4BAM7XiMG4dOlUY2uReh6YukBJ9cz1R2Mdnqk+d1zZ9vhtm30nwfJW9VN97pT24rclcFoeiESttHOZtBO/rZ3IqT53GtpAUFG6Zq3ZHtHgrKInPdXnzkpdfp4GGrXz2mIQHWdBqD9/1GyHwH1Qth3b9699T+zvjGXaSeBu6lW75WyTZTk93yrvm+iYvvoWQIzeCeqF3XrQHQ32b9UgfvfBfkhkNloxgRf1y5wG4owJxHQyodwnMWp+pUG5JeyO6YvT8w/lfenzNX8U/7TH+RfReY+Liy/ac3nnssMDAMAAZMYNFQ2mtUm9VBYg6D1AnOpz52YU4U5sxbehP89Un9uF5TvIwIo1OCoznCwDe+vSq6k+dwrW67YiWCKzPWzBjd3vctBoqs+dgbbsUQbg1Oy3qI0RTNdrhGUt/B1X42Vv+nqm6Ng5nOAJeOlaLSPA6e3y1OjeVjMUd1fNGZ/lWlQL3nlYO49ygtTlzyoDccqxbpORZ5xPuXTV25ICchOH7LndoekTB66YOw9/W+41Ly3sudxpcxoAQNAIxg2kFiTOyEDJ0GDZVJ87L3M5QmL99H1gR3Gqz+3m9N/f9FeFMYqMT/W5kzj+K123YvtYPbBf3YvHUhaXJZNvqs91wSjqL2NJWjZfEEsY5yeDmNrAVi4R5dgNJ7Mz1QDnCLun1u32PDTYYmYoyoCcdXOC9L7Ts7SWl5mfkz9v/sMOC8T1On9GvcG2Wemr+1ehrgD3NYM3ft5okxvtmn0Z/rT0rLi1t5uwJC7El6GH6PSfUHtJBLMAAKEgGDeELVsn6vAPrrMz1efOzeisJ0ZYPjHV53ZkK8Rbm5FmCTDZgmxTfe4UbIHDpo6xVu8lZS4zmepznbDUewo7qO7aXtx90mtnxsFMDuIIjDqMMmA14LgmRfnrsoHWYpRxcl478ZgGciybmmQXTBZEWXDgVs8Y7Z/91//8GRNi0XXUPv6zEtc3ajRmpkmTxTCz4momrbywEloX5/BPHNNftmb0eYLaadlYYgsAOC8E44awBD1GKZI71efOatlZcTFLp+rwcFtRmDoaBKvRhVjFstqpPtcXU3VG6eQGL8nQUWsFJrVJicONIXp2Xo5b6F+rd2htY2emFRuBVLaFXyyljNGo95BsitA9w6z/+TPqfn393Ok6Wl3faM/qc9gpdyr2rDh5rxvBaksrdR0c2XxXy0rsxI9OtQOHBIIBAJgXwbgB9paq+mPMyE31ubMydrNLrMXN9cCfa6rP7cO6NDIdGGlre2SmT3kzgu1bRTbDVJ/ryOFf53luORqLutj1pvrcZZDXgj7Q0punS8Eyculk9D3LGTpZBpTn3997cnDesb5XC8G/p4KS3ONFQpxchpsGzeKNEYpswck3RjCWCWIm0XPz1prVmAWts0xSqbzpmnXvIxeiPs6rVjuwarLRoufyaJ/xHAWA8zFiMM6yTCRuS92y/iTKK+eSJRx19VY+XT43BAOm+tx52WrgjbF8YqrP7Uuf4VVoxZ/LAbOmeoBTfe7YbEtqGzdOaFF8earPnVLt/Tp5K18Luq7ZB66kQURl6WQpW8cINJht2sDDCPWNZiePsRKIG6323khLUF0zajrqzdP+S/ydi3s8XratnkO5NF6JrCTLT5sD2L2DAEOftZbVAOjqZOwaLB3Ew63aN1QzSeedpDPJWpBFfT052dji3tPqJCb3AVnTAICQOMiMy5ZMOJidnV3ys1bXW4kcHsSF7OR3Cp5N9bmO2GrgRQO3wUWFp/rcIWQtI9tOnjVkB7KxYPpUnzs269JQGTixd6yTnUUtgSOzbsxUnzuhuNB8HkR6E6Wkg7YFwY10hXjgbft7HZvza6NWtozKCDDYvqdSg89WHD2re+XtroxzijMOjWM82uj1q+gTy9F2F56j1a7Ni969P326kNL7JPvO6TPEegqNgFzyvKwLyA0JphpB6o4ZyHpN0L6Z7TXZwN70i/rdI21ouwbHWZLpOyfqG94G0vfWN2fJxg6WazbNnC7uXcoXAAACFXXkeokGQR/yP+/c1k8fx/Qzwvb2EXV07D9j22Y9FlN97nyi8UD5O0ajwKGm+tyxWL+f2Xp836k+dyytvl9j20Z3gm6qz/Xe21b7GTy6xEdw/Hhaq+dn/fEUP7zsz8F18odW5XdSdK6PTx/RwC7/vbr/vh3j+/Y8Gd2v5ey4DKBdR/3vg8p3/wgXZtVnL+ua70c7Nl3e8cbzQztP2v0x8NnY+zll3FONP5v5zGhu/e574xnU8yLUr+mJ3j/qsVePn/L7bY6B/lzSv6v+c4zwPGqh8Tm5iAdD+V3H8w4Azof7mnEBzdJNTmazTZG+MdXn9rIXlhJ4Yjt4R4GpPnck+7t2xZDjZaYdlkJN9bkj2rxYssC6Wn8RZpLGVJ8blkCXAprypYFJNkexFDUrEL8RL/J/G9mgMuutKsNaz0SUza9lWNXKtZtkiwa/6Z8PF2efpQ+O5Fjrx8aanVbxDkmOs1p7ajzlc5i0s854SbOA4sz4rC5cl2XFcSZp8eys3IV6+23Y/bL5rl0Tu6t2dR1Pz7dKza+1eHrtuGRarZVX0bzJAp7i/aMu1TRrPyrnJM4YDixdePNiP595IxUOABC43sG4qk5z0ao764eHn606aaHa2paRVS0xbKp7pZjqc6ek7+yVijqMw1eoTvO5Y1AHvu0kyzGa+slTfe74ZCBlisH6VJ8LN5RlZPI6VpbpVg6W5fLsNz0ES3HrLpQi/2nQwnask0GvcW+l9SjtwU9Ze8r4+2ezOYoj2VI8WT8xCzj1ru2XBrfN85/XetuKt8GBDfOa2ImrpuWh+zul/MZaPB3H3m13RFp91vZNKy/ScZfZRvIaqQrExaJzou7+FP0M/pWLKS8vbvMdq2qyBhZvtFjIhBsAoJUJM+PSQrHGQCqxE7+Df2Ha1NStkINKW92oVsdiqs+d2l78VDuiqeG7XU31ucPJDmI5XiYHGclASM1QMNVlEkz1udPJCkXXB8/iALMtoFw5aJnqcz2m1stb34g5NgoeRbzjopIFdo5ZDWmApXwvjy8ZrCp1E7O6orJZR6zJvaVn5NXV7zqKf8pjeH1zHd695aNRg3BNsiDdWFmkxjWUXnPl4EoagFEDSXlWrI/Ud63SjHdMkeFbtKILHH3GmLOF8jrJNrqxBuJSm29a38C/yfDkGlSHClndz7paf3lCgDHG2P3wsG4yAAAVpl+munmxbpf+979zfF1uxLdJjsVUnzvM2WXFRZ3j21KQUAYf1EFGOvipCFJbd7ic6nOdyIJn9hbHYyw76VUupcpN9bkeyZZyKjuLFgGVeZYgDxJPHLhbOhoHo9RjNxMtgyMNsDzZbtPRJIEOmZFTBAeMYH2c5TMwSL//rTyH+xbdR4l8bsXBqei8TRaEi+RLxW1t2PPFDJTkwZW8pUHiLDt2yp+zN2VTigE7tBdLLUcMNiqBuPgerz1+G/FdC7D/FT52v+PjVLXSo44RbAxvUmAJO3QDAPpyUjPuYpFvGtsLtLmT03wspvpc107iz6/yMHh4R2mqzx1u/9Mc+MvZ9IrgQ2mnu8Th15/SrO5Un+uLvaX43xhLEaf63KnlwZs0a8TMtkiyTrKd5tg1VD4Tkp1Y9RYHo7bb7oO7LkpLM8tLrvSgWNSigfPn9G9Pw7YkUf5efTZpV9r9NVXGZpYlNknzNKAtn+FVwZXaAFrHVpueeRD/xth2Oq5XVzy7Ss3r7Fhlwsen7ymvgTQQJzPA29TDW92/Kvf+SOd2CqtrcdP1GRVnXBcoYwAACIn7DRx6MQY4XmxTvxKfk2IrijE6OVN9rmP7n0pR5sxWPA6dGp7qcwc7if/UHqHUNEA1Cl7HDv+Efqqn+lxf2Dbi2Irh+3BM9bnTknUBixpDyZJOc7AVZ50oGQS7q3Y1dpZC/rxaUCHeBMK+jOz9+5f0vxrLSlyro0V16WfcimWhao3PNgPm6dneLX3p99dkkyFxNmVyDM0NLaw1VGubnh24fnr1eFlkhTy4ZQZWleXfalMnZrJsu5btHFeR+y6eqJFB1PRctj9HMrCYXDNyYsDfczv0GTVlvbWpxiFmlr/Py7UBAGNzEIyzZzK1n72SL0Cl7o0UD4DmqIOls2WjNS0NPapFdlLmsZjqcysZ2QfDB/Yn8fyjFAmJOoHf7dlcrU31ualBx0GvnzSeqT63xujXQzXrkuOhu/pFpvrcKcmBlpqssn2rWdJpbGwgl4F5nyHXN8upIkNQb+4GMHqWScEMDrUe8M62w+9OXFmOt1ZwvoJ5f7nIvDU3jeocUNAyaEJfVmsO4CueFWq9yajfxE72IUv60s3LUqsk14wfEwMj0spRfBXTJMb5Ow4BAIRt8mCcvm19pn2Gyv7OeAHm5qyDlVhd35SWQB0ebquXvuzvrEX4zZm8qT7XSg6QjbpKg7fADzErborjcPgl/tRdoqc/ohSnbjMwn+pzpSmOQwUZfCoP/IcXuZ7qc6dlbErSpgaikQHpfeFqJcupbgOOqownfwaRZiAkaeFlEtmzqcwMtDLLBJscmIa0XjrkjVBaO4nnW/VZTl2/0eW70bqw0GCaYVDJlYkm3KYeh8Q75WcTIiE9RwEAg/UMxqXp2nUvjTQLwjbL3j6TybJET3GYe+2mtb6FrOVUrkWTLy8w2QoDT/W5Fqc/v7TAS273o2c9HXv22vBO0lSfmxh+HGybaCR1vay3iVL3RVVe7jXV59qNfz2Uxdds5bOh/9KxqT7XCaPuTbvzZSzp8XYpso09oCVbeEGtM6NOisjlctmSabkphM8DSSWDxocao1MrT4SmdSYZ7KONETJ2kyCTu9qMpQ2aZH9IjlUqWrtbYdpxiDxGWhfe9+coAGBUwzLj4h3Z7C+5yl3sos7762Jm9qIB5att96e006scD1uAQMjMBOvIc6rP7eIgftWmX1WwZWWNkZU01ec2an8cNrYtbSPlGldRswVQK7L8pvrcbrpcD0ZtFaPZr9nI9q1h1n+qz/WAZefXNvQsAj93ycOSRPdg/oyJnr+v92KlLpmO+wQjDr77Lm22NeXZmOzu6ekGDiMws4OTJd5pNmrab2O8Pz42D9BtXuQ1V+631jXtPV6qyWlppfva/mc2sg81731gq20b2f2O/gQAcA7cbuAgZ9E71bqoL+ZamgWbQzQQeW1c1mMTDWSqdsSUpvpcw6rmAPeZ8Svv/BlpmaVXZ6rPzYxyHDYvLZZ4Vak5b1N9rsXY10Nr27dpdqyb6nPHptZ26kCvFTlVvRxM6uvnYLK01OVa2zelTp/2jEoG36PUmlSWNpeegWkRezOzsn1bZqF0WyAumYxIslGz45hN5pzT5i8ZbVngDBuCaf++2bzYoCwyynNJyYBWNh2KDb5/x2nN3YMAxiEAgGA5CsbJgED04utRdHbzou+AVvBhB81EXFha3bWsSdwJaR4ITPW5mkGBHsPpWZRXkkbnfnBW3ESfqxrpOHQ+ZzFZu6n+vE31uSVjXg+tpHWrRg+YTfW5EzFqD7UriG8sn5ltIwAMEcxgTqlNatuR0dzYorbOaQ9VG2egIIM8aiBO1l80s4Ljd4kSGCmyiZabKWjavMhATNq3bJN9Vdn0WmLWbHVLq03Y8mRjgNGfS1rN0Kj12oRiHtONQ2xlSCKebzYFABhPz2DcRrzIl2lDcKDY/W7IDLT8t4wXYRx0ap/t48TmJflZzdk/lczS6doJmepzFbJz3jnOY2HNXhuhUPZUn2sa6zi0OmdSdt7aXstTfa5htONQKQ3OD/iOdlN9rgtGpzwakP1sGo0ZG5psH8MZ3MzFx2Vk7b7T3FmPyvLU6PliX/Yts2DUd/VBPNx6vqnIYiRL+IsgTzIZUTkXEQdGzE1URsxodKl3Blfaj42a7X1X9F/naPO8v4qyB2z2oZtuHCIDw9r1J/tvoUwiAgCGi178wMfH2/ZDXg5qizqj6R+eEY5DguMwg7ePqE+uHPP1R+UhPz59RMMmzk0T4zht39Lfn1k0+Eq+0/rpo/oUr/PvHY3QoqtjuPzfbd3kv3v8eFqn/7vNAZzsmCvfQ7aaY3dWzGd1xwOuX2dJ8/t5ol8HPPtGlN27lmtoiucRAADnzm3NOASEmdEExyHBcZjeRrxoWY/2TJV411hlg5xo3FSRqQTdWviyIjRZJhe1ttnMUyxbqqjZpC1Tj/5dcXeRZGC2zdgw6p3ufo+14K6+dlOzk3i+tC8bDHOJZvrz5Olw/Zbmm8tWJbl0NZQMOTZNGFG2lLTpGqIkAgAAoyAYh0jUqTeLso24OUI4OA4JjsNsssGQMjg2d4jLakLJIJwMnrCipaUJlra7MkVdufXNtTUQWGziso3+7ype+riWS/Y6XGhxgEdexz2CQ3WS3RnT/9G51lcaVFyAOCCf/zxpEG7IkjnLstV2dSvnthXfeP45oW7uVPXsAAAA3RCMO3f7O8sgJercn9sIn+OQ4Dj4IQvK1TROSQvKxhihDSDzwe/6SbyOFAnPa0LVfWZam/L49FfsdtHd71XmpbI746htSF1bh+LncxqQH1gbtMw4tt4W2C8yJNdP38fPGEUDsuQBABjLp6jTJWtA4GzIpS11GQJylj204vd9cBwSHAcA8J3MhsuDcETiAQAAgkdmHArxTDuBF45DiuMAAF7Il/4SiAMAAFgEgnFnby2ejumylLPu5HMcEhwHAAAAAACmxDJVAAAAAAAAwBEy4wAAAAAAAABHCMYBAAAAAAAAjhCMAwAAAAAAABwhGAcAAAAAAAA4QjAOAAAAAAAAcIRgHAAAAAAAAOAIwTgAAAAAAADAEYJxAAAAAAAAgCME4wAAAAAAAABHCMYBAAAAAAAAjhCMAwAAAAAAABwhGAcAAAAA+P/27hy5jZwL4Dh8F6qmHMwB6BtQpcCRQodSKgcKHTl0IKViqNCRA5d0A+sADlxT0l08jV4BNHpvoAHw/6tCledbODTZxPLw8AAA8IRgHAAAAAAAAOAJwTgAAAAAAADAE4JxAAAAAAAAgCcE4wAAAAAAAABPCMYBAAAAAAAAnhCMAwAAAAAAADwhGAcAAAAAAAB4QjAOAAAAAAAA8IRgHAAAAAAAAOAJwTgAAAAAAADAE4JxAAAAAAAAgCcE4wAAAAAAAABPCMYBAAAAAAAAnhCMAwAAAAAAADwhGAcAAAAAAAB4QjAOAAAAAAAA8IRgHAAAAAAAAOAJwTgAAAAAAADAE4JxAAAAAAAAgCcE4wAAAAAAAABPCMYBAAAAAAAAnhCMAwAAAAAAADwhGAcAAAAAAAB4QjAOAAAAAAAA8IRgHAAAAAAAAOAJwTgAAAAAAADAE4JxAAAAAAAAgCcE4wAAAAAAAABPCMYBAAAAAAAAnhCMAwAAAAAAADwhGAcAAAAAAAB4QjAOAAAAAAAA8IRgHAAAAAAAAOAJwTgAAAAAAADAE4JxAAAAAAAAgCcE4wAAAAAAAABPCMYBAAAAAAAAnhCMAwAAAAAAADwhGAcAAAAAAAB4QjAOAAAAAAAA8IRgHAAAAAAAAOAJwbjgvYn7D+/Eu3d6+3D/Vv73WO5ZXBufr2zXz+V/HST7cxHye367/9B6v6G/Z3R/b/RBkXi7Fx9a398HcZpfX4Tj6fN16/2e7vcXo0jncLbnLoLB2jpeMclwwPZcX2ezaQDAFO/+Zso/I3DP1+/E+bH8B8X+7lX8utmV/4Qluj7jq6e/4uFQ/kNg4nsuZPDzXFjectCf88mTQZ2zz+Kl/Mfa/k68/roR9EChk4unM/G59QWe5u8upX6TOUAcZKDozPIDDPr319Hvh95ndH3W2TsXT38fBNOMtXSNK3zOADAGmXEbMHfuxm7aHR7+ir9/n7IhTvfy57X8E5bq+oyPP8Ld7+t8Lr7/zKZJITqIh7/Ze369E/vyP6kcv94H+p4hdjfil/zenown7eWPoAeKwU7c/IqvfxtyOuNp2W8yB4jW7uZX9v29ijtj4Av691f2+2a3v+V7loF09Tcvm5lpWHzWf8Wr+WGLo4i4uwtQOa6YD4jnz7kZB8jOAxAXgnEb2N08apOx3/9NCT9kE3IjiLF/f1b+CesI5zM2F5rdkw25UDMWaf/+E3a2kpzkm5/z5QUZVqE73OqLyf17QQ8Uk7TGkNMbT928Z1uAw0XjxOBO3DzG9/s73IbznotAuh5oe/l8Zn3GZFBOD8jtRcTdnWcTSrgcHjb9nOX3XMQDj+Jcvs8PbOwCiAPBOF+0+ht6SncxiWA3Z23jA1nhqnZ39V3HcrKRNRY2wKkxa/Wc4NgR0XjaGocC7bRtAQ6VPAqbj0VTmhk0zF4jqePQtrpqXoMA9np081tctQiL+VE7UzR41jqQIc7n5Cav/C3r2ZzH8+o9hzv2XH2hdAaAOBCMc6zebS6L08g6G/bJahVgISi3FvsxhepzjqwA9uEh/7u0TgL4ZCkETxF/wLeduPkS3fJzFTGOp9U4VPfdx3OtD221jTM66g0goy2vSXclvgRa186+cTciOFKOy9oc4+WzOJP/fy/fY3X0vH30tSDrdrW/y6rp84m9uHv9JXx+RdrnPjsSdRC32l8+gsy38rnpCnKFF5QrnzMjuC7EbzEpEXltxpxUrQFafZYpzFGt/ROZf0AyCMY5U+xY1oODLHKeDb6tXeFWPQ65iOCmNI31NsCijRloo909tTh83PBvYakdUx8NYWIAOGRkwGg3D5SBp0AzrtYR/3haZZ4NtpQuQ3n9Uxf+39/dilCT4loB01KxoB8O6Ob//1agwqcqKGe2ngL62bzqq9qNXH3xGoiT8s+t+tCHgtRZ27yL65mLzut/i+8tmmO0Wf+q7wP9K/7ZoLOqg1PVxSLleKA/+8WcnzkqgNC5CcZ1pGBX7RSyaZ6v1aMzV+JpYIJ9eFB3yF7E57P4MuS6dpeH28BiqVxg2Sa7cqAd9zyZu6eYK19Umt9Fng1wIkFkV/3bGq/bt1hY0GLus7trYS17Xl29rq6q2VONJ+1Ml3ohVy1mEwzKneJ4uoXmmV7+DOevpQSNY7hkwn6px8jsn92FuIxmivEm7j+pN6Tuxd3tRqFSW3ahVQBBqmoumjUzcJv3v1EEfMw6cDHN24pNmeaWXJnNmX0f1vGgPGJbfVGpzVFDrwkNYLT1gnHqIlDbtT9Bxo7juB1h8+jRUXxNZtRYSTkRMidt/26xNbeUEXiJbv2cfReP5uR5fykuUp0duOrf1n7dnsB1zbqLrDZjMXr1JJYfUfOtySTr/lhlkEb+b6ZM0F29rkXeR5xnI0GhqNnVznRpZf5GsygcifHUCxk8a57p6hme31q/D/lcRjHQncDG3fM3rc7iqO+7ykJypMpO7G5+j9AOsW5KRhEgKYJUzTx6pfHKA31TZuSxahnsrSOn8u+aUEAOQBJWCcblO6COB+qYvP38rn0Wo4NFZ++1gT2GneQt7P75t/xTxIwbKafdABiCN/Hzu/6LT7Vgrqv+zWm/qezgt9rEY3DR3bSZBzj1ov79isXIYJzA1evayH+XEs2Qgbj+gKhxw6bMAkgkQ47x1I/mGK1Zf6zMPjH7kTktqdsbBlS142xt0/nys7jWIqVFtq2W6XX11P7u+jZ4TtXuHxHrbLR9tDobrz4FvInzfK0F+Pd3j+ODs4cH5fkO/O9pkcSaB0CnhcE4o44LLCak1kc8sGMM9XiAvqgv6lpEtGNn7qzv78RWp1zccdW/xdVvxpV5mv3GZi50j+d9vz9Xr2v3/E39d40sfL8z6vkcvyaYARD4eKpmuq7U/MdUd0Jf+21TFyp6+ytxVUU6zGzkDQNbz9dNtq38Pd29Ftm2Wk3DEUHTKE8kQGf0kfvLi0A3VLM5k17gcPJlMFq95ZfP4lsae1UAErAoGKenDOtat5wpLb4jT0u8iNEb8m//id/lH6WxGSnh7vj33+TVtGXHD5pr1vtbU2fCs3qBVk6CW8cEqyNmRSZN+EE5c2KUTegf08uKc9W/Bd9vav1QBDfTKfSFZqP1ubYK/kjZ769jhu7qde2exQ/t5/VejP0K9AteXsT3n6lF4wIfTweOiff9vmUzHx/5v98imezsvfruN74xcXPVuDzUzH79vbitLlUI5VKOJdlFG8qzyK2fedYSyQDewtv9V2VcC/e2YyFexR/1tzVhTKwZmdLHHzw3AMIwPxj3ZtzEVKomm6d0GsG0u7jUOv3RRxCVm8ckdh7HGVrgVG24QLADsu6TklGTv9fWxLyo4aGl0c893ubB2/0nfdGxwS1szrnq36LrNyPKirF+tsURu9bnKuvI2AImxx+i9bNz9bpjTalDZCw4UhDleNpxTLz3920ESrJOIcD+4BSNPaZrHu8NjXE81XMt0PkXfPVnkQdVRmHEjbC2ts1G8bP4pv57rz7mGZLJSuzkUXTlQwB0mh2M04/RFGRdGyaPmWwirha3f/n8bcRCrD1R4rOMXLaIN+s+9X2n+g2Acl4X4g2AxgROZj8m+KC66t+26TeV49FjCvurQYw5O9BbMYIvub5AsXmsM3cUrQ1zV6871u//hr+zSoobOqcwnhpjRdYpiNcN37Beo2hCNmIlv3xEDzg0jQLq/snSCEp27wbPl3pBg5YBaqtPN6EFddJm5t9li41iPStuv91tuqOcCS1Zd46ZmdIA4Nq8YJwtUyAb3B+TS4+ZT048mgnHUZwPLIL1Y1BpBjhWs0r2x8DRkxUKLE+v+9S+ATC0TPrWcT3bbmrvQsxomxay7uCqf9uo39S+M62ouH1R/PafMmWN6Pp87X2Xhibc+rHOgnl8xdXrdjsI/bTpHzE2FvKsnW+9Eh8TGUbSHk/NeoQBHPvXbiDMPvGRpSDq1pPKdPUU1q2Yp0ArjSADcRsfm+2rT6cfSSVw64aZFRf66QajjuWEMbEW80ZVghnvABrzgnGWTIFwC39uR0446h2vchH8wZxZlIGLeu6a76wVBXXh0l5c1dWVM+aO5uICy29CW8OPzTAKua6FeYxKOp63n2m5kNM+x55jPos/Zwdc9W8b9ZvqwkfLSBjhKpVoThdXk9yFr3t4qOpISkfxdcyK1Aj27u9ukxpH0hxPjYylTDDBKrUfX7Gxz+iXDG7Vv4cAAnFDzLqXwZZEjpg9K664WKoJhNpbT5zdqcOtOlccOSbWjDrH2e8gvQvHAMRqVjBO330vUN/Mrk7NL4MOxa2ZyuBWjWxVMIiZqjfvb5tjE+t/7kbB2bEZRmZdC7MGyVYzIfMYlXxelWe6tSiu5LWT4sqEcNW/hdBv6oXZ7V7rBzf+zKpZxfhHHAt19bqNg3hQAtW9v7GckV2V/T5TvCgprfFULn71ov+U+sCaegNxUzLYZXOaxa6UUjDmOEVWZoglOyKVzeU+aaVGKjtxk184opZLaV/CNnVDbzWtcgWfxmdNGrf/X30JOyA9BmtuIB0zgnFGxk+uuHGvt0DrmFpFKcuDEvqgprUkZ+BHcW57FoI4euC6ML1R42LsQtysa5EtzrTnZJOZkLHQl5N6+bzKZ7p8P/miOInfuKv+LcR+0/YbUN5nZAWd9TpXpaGLE0YUdXb1uoPyMaNZGBWBp/aitHh+muyqvM9IPaIT/XjaDsR5C6DmQZjtxuCTmSdqJQGM5qE8gxaIk8FpMyOuynw05xRVINtsTrLYqyBc03/pF3JVGcLVXJKg3DJZv/PJfPZexOdP6u+uCsrJFlZWsdyMaerryVIzI/ox2d8pAV75fLHhASAksy9w0BX1t3pvBKomJqcelFugrqXhYSLnVlOvrT/bI2Y7cXGpTF1fvoufY/6q2lHGvbi82Hr3Sy4alWNU5u66Wluo/I2HegvsfK76twD7zbef4nv5duYcUdXr/VTN08LfejRULuLs//7ivepHBHNmPRpXrztKszAqfmbtDY7q+akWsSlmxLmw3XhqCcRJMgvaw++8yNBtxmDfbai/+5TinECOm3WAKWtOAlsV+Xw1gbjB4Lx5HNlbpEIG4tR+ssjC0v/15k3z3f1uOtxtFLdqB1bBzoh+d3l2dP37qfoxS5BWnuaQfU4TkbY8XwCwvRnBOOP43VRycUlAroeSrm+0fEzJdy3VekJxSyejqm1386ik+2eThm9DUapsEq3Wtdi8qK6xaLTtrkvZZF69DSzuYyWu+rc4+s23n9+LwET2XY+etMr3pvZRW9nZbjGV7IGH0e/V1etOpBU9tzQWGTahjafy/aiBuOoYWJkBmf+W3AYbxtSQ1LOT/LbwgsljA5ftTMf67+WtTpv+fMnv0c3nWWR1L6FfsiLrynZnYek3zWffx6e+sbD9ffUGgE+FWvO33lQ9iIeyExguhRAQJTO6a5Oq3mSpf4cR1+JeI9MeQLBWyoybSE4400ufGal7cVC0ZoLSOqIoW4orrux5WLIrN/amN21CNvZChUVkVouy0Due92aNabuWcpG28XetvR85oel5P/pth1I2OTrVoLur/s1Dv5nXi6uOIY9lZn20mr+agfrFBzNZ+gZXr4ulIhpP8+OhSgAiXyRWC0R1rCiDCR7mSF0B3hSnGbMN9m9VUwNGVVF8j/JMoPL5Kt+zu+9xafbWs9BKqO4vRf8hgCknDdoXRqmbhcFzMU6oRzXrQFzpcKuXQohsbTa0SZXkmglAUlYNxll3U7vS8Ydq7kRhaCFga+puYEndQVVabMeN6uLanU2drOpePn+b+Tz03NRpNiVa5O/2X3nMovl754FDM0hVptM3GTUyW2LLXTz9mEv+ux4xodF3rzOJBd1d9W8h9Zv5xNaWxZEHEqo+zMgACYr+e1uPq9dFI93xNK+T1qSlFGNWq0/NnjH1d+/p2Cr6jZ8r7ERdXtJzVnv+fJWZQPl4MjcTrzraV7bOTKmlASOjNu6YC6702p2B3rJqXrg1smkbxWMv+xpLfqddgbjcTtyoqd/Z3yG8DLn22DDmPXbVp4x/Wro8MxVAOFYKxvWcxc/TiW1ZBUfxI/oOUS7QlAm/dQHdDhbpGUTbZ0D5U9Y/0j+A0sznYXBHVXH4WDyH2YTk0evCrKr7VC7mZZBKnRxU6fT1DvyWgTg56amCLT2/ayv59zQCFsevCdR3cdW/hdhvFoHY+tmsmpzM10GO0INSxu+tQ75otfXZnYshV6/rh7YwCbLuaIrjabGIrBfb+W+oJ1NU/u7Vv1BiGxqx2F1cFs9e9n1NCeLWWTrensGiv86frzWy4Yzn7+X7zyYYrByVW3wbZZLH7jo2ho1+zJah23zk2WusmVEpA3Hq/LIrSFvNjUvzN8ddKcYGvWssb9Lu2bCoEwT0QSKblrLJASAcno6pHsRHvS/M/f4vse4wX0Drg6zPI1rRODwYC6jC6OdhdyGKEwvZwmvSDnC52Ju7a7xYtZjvaJu9r5JyzKWYMM4JCsq/oxpEehHfR91cETNX/dvY1y0W/NN3sy11VvJAbMeiIqggxxj9v7f8r6NdmFLYD245u3rdlRjZLVWTC/Z6IWgNdAUm8vG0CH5WmXtF4H3Ub8gcHwfKG6zJfgHLmi2SWqLVs+epz/t3zpnPPFtZ6a8XzB+0771J0S+Cwdl/VowtTbB8+ccy/bb5N+068lAyg5S/x4JsyOao5Yr9mxKIy/v93ufjIG61HabfIsTlWf45zRm7jGCjv5MxazF+LwCSMiMYZ+sUhjvuM3oSKJY9D9ViOOKCrKGRE/t84lYsGpcd6dIzXOI6bu2qf3PZbxYT6XqnuKdpx2Ek65G+09lAKG6W1M1aGBtcvW6tI+CWN/k7rrNs9RZb6YMold9N8VurAtvTxiqzRqGvTI7xi90yuDjUWllBt4zZLXMCS8/ius5WnttfN0f/ivibZROmjArXY8tqUeFsDqcejRy8bf5ZfFPHriknIpxSNmY8BW5Hqedz8hEZ1++bF44FeQxYqjfjJzCORa86FgPAQjOCcUpdjJrrjruZNOSNOirwLOnBuyrum0/sTz3A6ap/c9tvavUabWmnXYvnkBYQ3hlFxHNX4uPij2Ta63bVtelt1dEj2wJatq2zbE9SOU9RNjXmB0rkhoYSkHv5I7ytja0ZiWabM05ciS8xBoP7At+yLZ6PzrkModzwmtt/51l1Tb3FImPW8qweHrL/XDmWv2YdQy0DVF5a0p012bp59ZH+rUs+nsj53ORjyzKwWHzX8nkId2pgm0tN4TKr0tVa1czGP50NU+AUzDqmasvWGDqSld/SZxgX4JCdm1GkOU+dj+S4AyzexM/vc5+HtqGjNemW3FlpUpFPuBdM7BPjqn/z1m9W36fWyCI1vd1/1ccV6erj4s9p6usOB1IzHZluTMpDUC3A5DylCsKt8XtTM4wT+P2u8NvahBqcXOt4t1IzzXu2oAwuKkdRZeClP3NKBgLUwPB6dQxlJmZz02lRNkF/6eK31bxd+fuiz+tWzK2Hj6V2KYI+yWVQa2Ujlt4E3IW1KoB5ZgXj6uK2ipfPn7oLtT9fK4NpZVwgQd8RUx3F1/grw5+kt/tPltsY52ek1PU2OibKx8UV79fIlkEsXPVvPvtN9JPZA60ju9lnu7R49uLXtQZSs0amW7CK4OuaQbjpYsjcvkphEM0Dc8bFOrMuZmkCrb4DH8/fqqxaaWy2olFTbMU6htVmRBWUy2+cLzdSWzUXYwxKe72sItFgmmFc+Y4OjjYFXK9VtaSDdDMMgJM07wIH65l9mWb+obWwrFOmTaOKnb4JrWar4SXYogYTLL0iPuOtMHivMjugb5DQaunoVtkdrnaw19i9VidQse7oYx5X/Zu3fhNd8s+1sw96nP3ZunpdTLTBeFoEExLIXMuPLioLPqXNWvvJ8b4+Tl0GWVhEbsw4Qj/h92JuJi2/oEinZQi3WgK/rxSt0N8WQab2HMiVVv/e0+/JNq7LcrtWlZ+RNh2Ux8XpS4FkzAvGyd2XR1vAQy4s9Y7MtjjJVpTiiSNxaZKDhPL9a02ZmGv2d+JxzdXqKjuR1U2WIT+rrtLtT52r/o1+073qyKC92T/XzNXTQDaBq9cFAqFkZTZHBwt6ttLIZhvvR9yaCY9mZfUVktgM30AMWaw+HR5knbr2HKivaeNteeOv7X9XNyWS1broyrbpqZB937ZxL1sN2szxR/bfAEjBzGBcZncjHo0J2ziy4PTYXa7+Qp1hZIQttGAylARZCynQI1jF8deAd2RX2JVEB1f9m5d+E5PIi0tcBDldvS66nfp4upLdzRehHcXML/dRM5VmtiSOW9tuxo7UguBoEvPvHtqxwA0ujeuthRzKJXar9LfF0dq8fzBPtXTWSvXbhofxE1irAnBmfjAuk6eVdxWctsk71mnFV80r/huR3sxlSKKOyiwyuJANdE4m5wlNlvsMTISYACzjqn/z0W9ijLIO0eoBM1ev604q2RqnO54CY1QZ/6UJt/S+/fyuZDruxeVFqH3GOicGis3Ycv0xJvuqs+m1xMZmmfYmbAVyMcDqc8yq1EzVIgreu1urGr/ZCuVzgGQsCsblqqMNfXW6ql3VWR2rccW/lC9OU8gSWedigDAWUmVB4oEgQ3GFvhxoCS7Mcva+/J1NKAofkeCCAq76N+f9pkdRZSOVmwB5H7TmGOLqdTFeSuPpFFzqgvH0oMFRnI86g/csvqlHA0OuXTp4YmBKsK65aMM2tW3ms1u0bcaZ5vKEkAOyW3C3VpWBYe35I+seSMryYFzF3NFQ2+JOoxkQ8xbRbonNodzmuHpKcNHWdRtg2aiftFD9OxsOZlKbZEWu+jen/aYfYWVgGmNFq83dBHD1uiGIO5iT9Hi6mXWyy/uO2sVbf3wnLtSbeGbVbuqvQfnBaTX7rC9TN4GO5wP/vjdx/0HJ7pIBhsDGpp1yRnB/eeFkfVDf2q+0U5zP1hd5DAZkT7Gmsbu1qvb8EYgDkrJeMA7jlQGrdfrTdbIB0mLUb5g8WZaTT/skOW+h1OvoFeMCmwyPGBH0jV3ki6aTH09dfH+yjpOS5dF3MVNPG6iNHi291MBRnFv+7v1NP7pocn45Qr4JJAvnF/9YFLW33GiZ3zR5JuqkOJmRE+Jm+OFj8azuR1wGRq3dZaoNxKEOl88ZAEYhGBc76gZYyV2k5ka4qZNlZfJpM6HOynYiXGDvLwWnHmLDZkCU1BunWTQ1YhxPnX1/Q9mgy1r0yR0DpwAWNS8fTlM4v4grWm60LKOp9XHMYL+08lntCBT6yJwDnzMAzEEwLmpp1g1bS757XU1uV22hHodqjhZFc2RLCQoweYtFk3nK0cBYKX3Fl7jLPqwnovFU6Tf5/rCU7Qim2qI/jlnX2k3j4rfwUU8OAMZ6lw20f8s/AwAAAAAAAHCIzDgAAAAAAADAE4JxAAAAAAAAgCcE4wAAAAAAAABPCMYBAAAAAAAAnhCMAwAAAAAAADyZFIx79+5d+ScAAAAAAAAAU5EZBwAAAAAAAHhCMA4AAAAAAADwhGAcAAAAAAAA4AnBOAAAAAAAAMATgnEAAAAAAACAJwTjAAAAAAAAAE8IxgEAAAAAAABeCPE/JcOhZ1D8BpAAAAAASUVORK5CYII="/>
          <p:cNvSpPr>
            <a:spLocks noChangeAspect="1" noChangeArrowheads="1"/>
          </p:cNvSpPr>
          <p:nvPr/>
        </p:nvSpPr>
        <p:spPr bwMode="auto">
          <a:xfrm>
            <a:off x="1143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4136"/>
            <a:ext cx="9144000" cy="556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9744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배열 정렬 </a:t>
            </a:r>
            <a:r>
              <a:rPr lang="en-US" altLang="ko-KR" smtClean="0"/>
              <a:t>Arrays.sort()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2792"/>
          <a:stretch/>
        </p:blipFill>
        <p:spPr>
          <a:xfrm>
            <a:off x="467544" y="1700808"/>
            <a:ext cx="8125723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2470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배열 정렬 </a:t>
            </a:r>
            <a:r>
              <a:rPr lang="en-US" altLang="ko-KR" smtClean="0"/>
              <a:t>Arrays.sort()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3035"/>
          <a:stretch/>
        </p:blipFill>
        <p:spPr>
          <a:xfrm>
            <a:off x="323528" y="1628800"/>
            <a:ext cx="8111828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0297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</a:t>
            </a:r>
            <a:r>
              <a:rPr lang="ko-KR" altLang="en-US" smtClean="0"/>
              <a:t>차원 배열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3121"/>
          <a:stretch/>
        </p:blipFill>
        <p:spPr>
          <a:xfrm>
            <a:off x="251521" y="1700808"/>
            <a:ext cx="8352928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7179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</a:t>
            </a:r>
            <a:r>
              <a:rPr lang="ko-KR" altLang="en-US" smtClean="0"/>
              <a:t>차원 배열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844824"/>
            <a:ext cx="7682193" cy="170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240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지뢰찾기 게임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2310" t="1353"/>
          <a:stretch/>
        </p:blipFill>
        <p:spPr>
          <a:xfrm>
            <a:off x="1259632" y="2205316"/>
            <a:ext cx="5719263" cy="280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719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79512" y="404664"/>
            <a:ext cx="8357633" cy="633670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MineSweeper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endParaRPr lang="ko-KR" alt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board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[10][10];</a:t>
            </a:r>
          </a:p>
          <a:p>
            <a:pPr marL="0" indent="0">
              <a:buNone/>
            </a:pPr>
            <a:endParaRPr lang="ko-KR" alt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for</a:t>
            </a:r>
            <a:r>
              <a:rPr lang="nn-NO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10; </a:t>
            </a:r>
            <a:r>
              <a:rPr lang="nn-NO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for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10;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	if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Math.</a:t>
            </a:r>
            <a:r>
              <a:rPr lang="en-US" altLang="ko-K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 &lt; 0.3 )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		board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ko-KR" alt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for</a:t>
            </a:r>
            <a:r>
              <a:rPr lang="nn-NO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10; </a:t>
            </a:r>
            <a:r>
              <a:rPr lang="nn-NO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for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10;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	if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board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"# "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	else</a:t>
            </a:r>
            <a:endParaRPr lang="en-US" altLang="ko-KR" sz="16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". "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4935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위치값</a:t>
            </a:r>
            <a:r>
              <a:rPr lang="en-US" altLang="ko-KR" smtClean="0"/>
              <a:t>: </a:t>
            </a:r>
            <a:r>
              <a:rPr lang="ko-KR" altLang="en-US" smtClean="0"/>
              <a:t>인덱스</a:t>
            </a:r>
            <a:r>
              <a:rPr lang="en-US" altLang="ko-KR" smtClean="0"/>
              <a:t>(0</a:t>
            </a:r>
            <a:r>
              <a:rPr lang="ko-KR" altLang="en-US" smtClean="0"/>
              <a:t>부터</a:t>
            </a:r>
            <a:r>
              <a:rPr lang="en-US" altLang="ko-KR"/>
              <a:t> </a:t>
            </a:r>
            <a:r>
              <a:rPr lang="ko-KR" altLang="en-US" smtClean="0"/>
              <a:t>시작</a:t>
            </a:r>
            <a:r>
              <a:rPr lang="en-US" altLang="ko-KR" smtClean="0"/>
              <a:t>)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772816"/>
            <a:ext cx="7934325" cy="21526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03" y="4213498"/>
            <a:ext cx="79057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60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08" y="1700808"/>
            <a:ext cx="8772525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2605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4975"/>
            <a:ext cx="734060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3709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0" y="1700808"/>
            <a:ext cx="8997950" cy="480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4852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8532367" cy="465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2625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25" y="462390"/>
            <a:ext cx="8280920" cy="6283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23101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풍요">
  <a:themeElements>
    <a:clrScheme name="풍요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풍요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풍요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64</TotalTime>
  <Words>264</Words>
  <Application>Microsoft Office PowerPoint</Application>
  <PresentationFormat>화면 슬라이드 쇼(4:3)</PresentationFormat>
  <Paragraphs>139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4" baseType="lpstr">
      <vt:lpstr>HY그래픽M</vt:lpstr>
      <vt:lpstr>Consolas</vt:lpstr>
      <vt:lpstr>Symbol</vt:lpstr>
      <vt:lpstr>Trebuchet MS</vt:lpstr>
      <vt:lpstr>Wingdings</vt:lpstr>
      <vt:lpstr>Wingdings 2</vt:lpstr>
      <vt:lpstr>풍요</vt:lpstr>
      <vt:lpstr>자바 배열</vt:lpstr>
      <vt:lpstr>배열</vt:lpstr>
      <vt:lpstr>PowerPoint 프레젠테이션</vt:lpstr>
      <vt:lpstr>위치값: 인덱스(0부터 시작)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입력받아 배열에 저장</vt:lpstr>
      <vt:lpstr>배열 응용 문제(변수를 새로 만들어 저장하는 경우 유용)</vt:lpstr>
      <vt:lpstr>PowerPoint 프레젠테이션</vt:lpstr>
      <vt:lpstr>배열의 인덱스 범위</vt:lpstr>
      <vt:lpstr>최소값 구하는 알고리즘</vt:lpstr>
      <vt:lpstr>PowerPoint 프레젠테이션</vt:lpstr>
      <vt:lpstr>특정한 값 검색 알고리즘</vt:lpstr>
      <vt:lpstr>순차 알고리즘</vt:lpstr>
      <vt:lpstr>PowerPoint 프레젠테이션</vt:lpstr>
      <vt:lpstr>극장 예약 시스템</vt:lpstr>
      <vt:lpstr>PowerPoint 프레젠테이션</vt:lpstr>
      <vt:lpstr>배열 출력을 간단히! For EACH</vt:lpstr>
      <vt:lpstr>배열의 복사</vt:lpstr>
      <vt:lpstr>Main 에도 입력값이 배열! Apple, banana문제</vt:lpstr>
      <vt:lpstr>PowerPoint 프레젠테이션</vt:lpstr>
      <vt:lpstr>배열 정렬 Arrays.sort()</vt:lpstr>
      <vt:lpstr>배열 정렬 Arrays.sort()</vt:lpstr>
      <vt:lpstr>2차원 배열</vt:lpstr>
      <vt:lpstr>2차원 배열</vt:lpstr>
      <vt:lpstr>지뢰찾기 게임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34</cp:revision>
  <dcterms:created xsi:type="dcterms:W3CDTF">2018-03-16T02:10:36Z</dcterms:created>
  <dcterms:modified xsi:type="dcterms:W3CDTF">2019-03-25T03:33:34Z</dcterms:modified>
</cp:coreProperties>
</file>