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8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1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9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C2F2-9DBC-4F8A-A820-0698A4BD6D6E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C797-155E-4D81-95EF-6EA630D89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지하철 경로 검색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2021184040 </a:t>
            </a:r>
            <a:r>
              <a:rPr lang="ko-KR" altLang="en-US" dirty="0"/>
              <a:t>박병일</a:t>
            </a:r>
            <a:endParaRPr lang="en-US" altLang="ko-KR" dirty="0"/>
          </a:p>
          <a:p>
            <a:r>
              <a:rPr lang="ko-KR" altLang="en-US" dirty="0"/>
              <a:t>이상훈</a:t>
            </a:r>
          </a:p>
        </p:txBody>
      </p:sp>
    </p:spTree>
    <p:extLst>
      <p:ext uri="{BB962C8B-B14F-4D97-AF65-F5344CB8AC3E}">
        <p14:creationId xmlns:p14="http://schemas.microsoft.com/office/powerpoint/2010/main" val="375961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지하철 역 및 경로 목록</a:t>
            </a:r>
            <a:endParaRPr lang="en-US" altLang="ko-KR" dirty="0"/>
          </a:p>
          <a:p>
            <a:r>
              <a:rPr lang="ko-KR" altLang="en-US" dirty="0"/>
              <a:t>지하철 검색</a:t>
            </a:r>
            <a:endParaRPr lang="en-US" altLang="ko-KR" dirty="0"/>
          </a:p>
          <a:p>
            <a:r>
              <a:rPr lang="ko-KR" altLang="en-US" dirty="0"/>
              <a:t>주로 이용하는 지하철 역 </a:t>
            </a:r>
            <a:r>
              <a:rPr lang="ko-KR" altLang="en-US" dirty="0" err="1"/>
              <a:t>즐겨찾기</a:t>
            </a:r>
            <a:r>
              <a:rPr lang="ko-KR" altLang="en-US" dirty="0"/>
              <a:t> 등록</a:t>
            </a:r>
            <a:endParaRPr lang="en-US" altLang="ko-KR" dirty="0"/>
          </a:p>
          <a:p>
            <a:r>
              <a:rPr lang="ko-KR" altLang="en-US" dirty="0"/>
              <a:t>해당 지하철과 관련 이미지 이동</a:t>
            </a:r>
            <a:endParaRPr lang="en-US" altLang="ko-KR" dirty="0"/>
          </a:p>
          <a:p>
            <a:r>
              <a:rPr lang="ko-KR" altLang="en-US" dirty="0"/>
              <a:t>지하철 역 지도 및 경로 표시</a:t>
            </a:r>
          </a:p>
        </p:txBody>
      </p:sp>
    </p:spTree>
    <p:extLst>
      <p:ext uri="{BB962C8B-B14F-4D97-AF65-F5344CB8AC3E}">
        <p14:creationId xmlns:p14="http://schemas.microsoft.com/office/powerpoint/2010/main" val="30680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https://www.data.go.kr/data/15098554/openapi.do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2644263"/>
            <a:ext cx="1153638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현재 상황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 구현을 시도중이지만 오류가 발생</a:t>
            </a:r>
            <a:endParaRPr lang="en-US" altLang="ko-KR" dirty="0"/>
          </a:p>
          <a:p>
            <a:r>
              <a:rPr lang="ko-KR" altLang="en-US" dirty="0"/>
              <a:t>검색이나 분류에서 </a:t>
            </a:r>
            <a:r>
              <a:rPr lang="en-US" altLang="ko-KR" dirty="0"/>
              <a:t>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r>
              <a:rPr lang="ko-KR" altLang="en-US" dirty="0" err="1"/>
              <a:t>맵도</a:t>
            </a:r>
            <a:r>
              <a:rPr lang="ko-KR" altLang="en-US" dirty="0"/>
              <a:t> 현재 구글과 </a:t>
            </a:r>
            <a:r>
              <a:rPr lang="ko-KR" altLang="en-US" dirty="0" err="1"/>
              <a:t>네이버맵을</a:t>
            </a:r>
            <a:r>
              <a:rPr lang="ko-KR" altLang="en-US" dirty="0"/>
              <a:t> 이용해보고 있지만 실패하고 있어서 </a:t>
            </a:r>
            <a:r>
              <a:rPr lang="en-US" altLang="ko-KR" dirty="0"/>
              <a:t>Folium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이용할까 </a:t>
            </a:r>
            <a:r>
              <a:rPr lang="ko-KR" altLang="en-US" dirty="0" err="1"/>
              <a:t>생각중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1060"/>
            <a:ext cx="4554020" cy="23558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40" y="3321060"/>
            <a:ext cx="4968223" cy="2355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44720" y="5676901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예시랑</a:t>
            </a:r>
            <a:r>
              <a:rPr lang="ko-KR" altLang="en-US" dirty="0"/>
              <a:t> 비슷하게 작성 </a:t>
            </a:r>
            <a:r>
              <a:rPr lang="ko-KR" altLang="en-US" dirty="0" err="1"/>
              <a:t>시도중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이미지와 크기 정렬은 나중에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695267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예시를 바탕으로 검색을 구현 시도 중 </a:t>
            </a:r>
            <a:endParaRPr lang="en-US" altLang="ko-KR" dirty="0"/>
          </a:p>
          <a:p>
            <a:r>
              <a:rPr lang="ko-KR" altLang="en-US" dirty="0"/>
              <a:t>아스키 코드인지 다른 이유에서인지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55578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681" y="52600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200" dirty="0"/>
              <a:t>Git commit</a:t>
            </a:r>
          </a:p>
        </p:txBody>
      </p:sp>
      <p:pic>
        <p:nvPicPr>
          <p:cNvPr id="5" name="그림 4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D8253B64-BFF3-34A6-E123-0769604A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2" y="1871243"/>
            <a:ext cx="5508438" cy="334637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1871243"/>
            <a:ext cx="5828261" cy="33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34754"/>
              </p:ext>
            </p:extLst>
          </p:nvPr>
        </p:nvGraphicFramePr>
        <p:xfrm>
          <a:off x="838200" y="1825623"/>
          <a:ext cx="10515600" cy="436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3195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937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610553"/>
                    </a:ext>
                  </a:extLst>
                </a:gridCol>
              </a:tblGrid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90365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(~5/16)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 선정 및 개발 방향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발견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예시 만들기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ppt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</a:t>
                      </a:r>
                      <a:r>
                        <a:rPr lang="ko-KR" altLang="en-US" dirty="0" err="1"/>
                        <a:t>발표영상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19767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(5/17~5/23)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baseline="0" dirty="0"/>
                        <a:t> GUI </a:t>
                      </a:r>
                      <a:r>
                        <a:rPr lang="ko-KR" altLang="en-US" baseline="0" dirty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를 통하여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Open</a:t>
                      </a:r>
                      <a:r>
                        <a:rPr lang="en-US" altLang="ko-KR" baseline="0" dirty="0"/>
                        <a:t> API </a:t>
                      </a:r>
                      <a:r>
                        <a:rPr lang="ko-KR" altLang="en-US" baseline="0" dirty="0"/>
                        <a:t>활용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65398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(5/24 ~ 5/30)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발표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주요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시연 영상 제작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통계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2820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(5/31 ~ 6/6)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어플리케이션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데이터베이스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 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 구현 기능을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56546"/>
                  </a:ext>
                </a:extLst>
              </a:tr>
              <a:tr h="689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(~6/11)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구현 및 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4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185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지하철 경로 검색</vt:lpstr>
      <vt:lpstr>구현기능</vt:lpstr>
      <vt:lpstr>OPEN API</vt:lpstr>
      <vt:lpstr>현재 상황</vt:lpstr>
      <vt:lpstr>Git commit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경로 검색</dc:title>
  <dc:creator>win10</dc:creator>
  <cp:lastModifiedBy>이 상훈</cp:lastModifiedBy>
  <cp:revision>8</cp:revision>
  <dcterms:created xsi:type="dcterms:W3CDTF">2023-05-14T10:24:34Z</dcterms:created>
  <dcterms:modified xsi:type="dcterms:W3CDTF">2023-05-29T15:18:46Z</dcterms:modified>
</cp:coreProperties>
</file>