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2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6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9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9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3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0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3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C2F2-9DBC-4F8A-A820-0698A4BD6D6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4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OA-12764/A/1/datasetView.do;jsessionid=C0B697968D2C33491AB170E698478EE2.new_portal-svr-11" TargetMode="External"/><Relationship Id="rId2" Type="http://schemas.openxmlformats.org/officeDocument/2006/relationships/hyperlink" Target="https://www.data.go.kr/data/15098554/openapi.d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seoul.go.kr/dataList/OA-12252/S/1/datasetView.do" TargetMode="External"/><Relationship Id="rId4" Type="http://schemas.openxmlformats.org/officeDocument/2006/relationships/hyperlink" Target="https://data.seoul.go.kr/dataList/OA-21232/S/1/datasetView.d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지하철 경로 검색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2021184040 </a:t>
            </a:r>
            <a:r>
              <a:rPr lang="ko-KR" altLang="en-US" dirty="0" smtClean="0"/>
              <a:t>박병일</a:t>
            </a:r>
            <a:endParaRPr lang="en-US" altLang="ko-KR" dirty="0" smtClean="0"/>
          </a:p>
          <a:p>
            <a:r>
              <a:rPr lang="ko-KR" altLang="en-US" dirty="0" smtClean="0"/>
              <a:t>이상훈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61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구현기능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지하철 역 및 경로 목록</a:t>
            </a:r>
            <a:endParaRPr lang="en-US" altLang="ko-KR" dirty="0" smtClean="0"/>
          </a:p>
          <a:p>
            <a:r>
              <a:rPr lang="ko-KR" altLang="en-US" dirty="0" smtClean="0"/>
              <a:t>지하철 검색</a:t>
            </a:r>
            <a:endParaRPr lang="en-US" altLang="ko-KR" dirty="0" smtClean="0"/>
          </a:p>
          <a:p>
            <a:r>
              <a:rPr lang="ko-KR" altLang="en-US" dirty="0" smtClean="0"/>
              <a:t>주로 이용하는 지하철 역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r>
              <a:rPr lang="ko-KR" altLang="en-US" dirty="0" smtClean="0"/>
              <a:t>해당 지하철과 관련 이미지 이동</a:t>
            </a:r>
            <a:endParaRPr lang="en-US" altLang="ko-KR" dirty="0" smtClean="0"/>
          </a:p>
          <a:p>
            <a:r>
              <a:rPr lang="ko-KR" altLang="en-US" dirty="0" smtClean="0"/>
              <a:t>지하철 역 지도 및 경로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www.data.go.kr/data/15098554/openapi.do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data.seoul.go.kr/dataList/OA-12764/A/1/datasetView.do;jsessionid=C0B697968D2C33491AB170E698478EE2.new_portal-svr-11</a:t>
            </a:r>
            <a:r>
              <a:rPr lang="en-US" altLang="ko-KR" dirty="0" smtClean="0"/>
              <a:t> 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실시간 도착 정보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data.seoul.go.kr/dataList/OA-21232/S/1/datasetView.do</a:t>
            </a:r>
            <a:r>
              <a:rPr lang="en-US" altLang="ko-KR" dirty="0" smtClean="0"/>
              <a:t> 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2) </a:t>
            </a:r>
            <a:r>
              <a:rPr lang="ko-KR" altLang="en-US" dirty="0"/>
              <a:t>서울시 </a:t>
            </a:r>
            <a:r>
              <a:rPr lang="ko-KR" altLang="en-US" dirty="0" err="1"/>
              <a:t>역사마스터</a:t>
            </a:r>
            <a:r>
              <a:rPr lang="ko-KR" altLang="en-US" dirty="0"/>
              <a:t>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data.seoul.go.kr/dataList/OA-12252/S/1/datasetView.do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3) </a:t>
            </a:r>
            <a:r>
              <a:rPr lang="ko-KR" altLang="en-US" dirty="0"/>
              <a:t>시간대별 </a:t>
            </a:r>
            <a:r>
              <a:rPr lang="ko-KR" altLang="en-US" dirty="0" err="1"/>
              <a:t>승하차</a:t>
            </a:r>
            <a:r>
              <a:rPr lang="ko-KR" altLang="en-US" dirty="0"/>
              <a:t> 인원 정보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38709"/>
              </p:ext>
            </p:extLst>
          </p:nvPr>
        </p:nvGraphicFramePr>
        <p:xfrm>
          <a:off x="838200" y="1825623"/>
          <a:ext cx="10515600" cy="4586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531955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79377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55610553"/>
                    </a:ext>
                  </a:extLst>
                </a:gridCol>
              </a:tblGrid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계획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세부계획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90365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(~5/16)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내용 선정 및 개발 방향 구상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API </a:t>
                      </a:r>
                      <a:r>
                        <a:rPr lang="ko-KR" altLang="en-US" dirty="0" smtClean="0"/>
                        <a:t>발견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예시 만들기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ppt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및 </a:t>
                      </a:r>
                      <a:r>
                        <a:rPr lang="ko-KR" altLang="en-US" dirty="0" err="1" smtClean="0"/>
                        <a:t>발표영상</a:t>
                      </a:r>
                      <a:r>
                        <a:rPr lang="ko-KR" altLang="en-US" dirty="0" smtClean="0"/>
                        <a:t> 제작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19767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(5/17~5/23)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Tkinter</a:t>
                      </a:r>
                      <a:r>
                        <a:rPr lang="en-US" altLang="ko-KR" baseline="0" dirty="0" smtClean="0"/>
                        <a:t> GUI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Tkinter</a:t>
                      </a:r>
                      <a:r>
                        <a:rPr lang="ko-KR" altLang="en-US" dirty="0" smtClean="0"/>
                        <a:t>를 통하여 </a:t>
                      </a:r>
                      <a:r>
                        <a:rPr lang="en-US" altLang="ko-KR" dirty="0" smtClean="0"/>
                        <a:t>GUI </a:t>
                      </a:r>
                      <a:r>
                        <a:rPr lang="ko-KR" altLang="en-US" dirty="0" smtClean="0"/>
                        <a:t>구현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Open</a:t>
                      </a:r>
                      <a:r>
                        <a:rPr lang="en-US" altLang="ko-KR" baseline="0" dirty="0" smtClean="0"/>
                        <a:t> API </a:t>
                      </a:r>
                      <a:r>
                        <a:rPr lang="ko-KR" altLang="en-US" baseline="0" dirty="0" smtClean="0"/>
                        <a:t>활용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65398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(5/24 ~ 5/30)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 발표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주요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시연 영상 제작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API</a:t>
                      </a:r>
                      <a:r>
                        <a:rPr lang="ko-KR" altLang="en-US" dirty="0" smtClean="0"/>
                        <a:t>를 통계 </a:t>
                      </a:r>
                      <a:r>
                        <a:rPr lang="ko-KR" altLang="en-US" dirty="0" smtClean="0"/>
                        <a:t>추출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28206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(5/31 ~ 6/6)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어플리케이션 구현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데이터베이스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 연동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이미지 구현 기능을 </a:t>
                      </a:r>
                      <a:r>
                        <a:rPr lang="ko-KR" altLang="en-US" dirty="0" smtClean="0"/>
                        <a:t>구현</a:t>
                      </a:r>
                      <a:endParaRPr lang="en-US" altLang="ko-KR" dirty="0" smtClean="0"/>
                    </a:p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/>
                        <a:t>git</a:t>
                      </a:r>
                      <a:r>
                        <a:rPr lang="en-US" altLang="ko-KR" dirty="0" smtClean="0"/>
                        <a:t> commit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56546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(~6/11)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텔레그램</a:t>
                      </a:r>
                      <a:r>
                        <a:rPr lang="ko-KR" altLang="en-US" dirty="0" smtClean="0"/>
                        <a:t> 및 </a:t>
                      </a:r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연동 추가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구현 </a:t>
                      </a:r>
                      <a:r>
                        <a:rPr lang="ko-KR" altLang="en-US" dirty="0" smtClean="0"/>
                        <a:t>및 최종점검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4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61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commit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03" y="1690688"/>
            <a:ext cx="9558193" cy="4351338"/>
          </a:xfrm>
        </p:spPr>
      </p:pic>
    </p:spTree>
    <p:extLst>
      <p:ext uri="{BB962C8B-B14F-4D97-AF65-F5344CB8AC3E}">
        <p14:creationId xmlns:p14="http://schemas.microsoft.com/office/powerpoint/2010/main" val="103448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구현한 기능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325563"/>
            <a:ext cx="40920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지도 기능 구현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제공된 </a:t>
            </a:r>
            <a:r>
              <a:rPr lang="en-US" altLang="ko-KR" sz="2000" dirty="0" err="1" smtClean="0"/>
              <a:t>cef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이용하여 지도 생성 후 호선을 검색하면 그 호선들의 위치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마커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들을 표시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역 이름 찾기를 하면 해당 역으로 이동 후 </a:t>
            </a:r>
            <a:r>
              <a:rPr lang="ko-KR" altLang="en-US" sz="2000" dirty="0" err="1" smtClean="0"/>
              <a:t>마커로</a:t>
            </a:r>
            <a:r>
              <a:rPr lang="ko-KR" altLang="en-US" sz="2000" dirty="0" smtClean="0"/>
              <a:t> 표시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원래는 선으로도 연결해보려고 했지만 위에 </a:t>
            </a:r>
            <a:r>
              <a:rPr lang="ko-KR" altLang="en-US" sz="2000" dirty="0" err="1" smtClean="0"/>
              <a:t>처럼</a:t>
            </a:r>
            <a:r>
              <a:rPr lang="ko-KR" altLang="en-US" sz="2000" dirty="0" smtClean="0"/>
              <a:t> 이상하게 연결이 되어서 안하기로 함</a:t>
            </a:r>
            <a:endParaRPr lang="en-US" altLang="ko-KR" sz="20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655" y="494237"/>
            <a:ext cx="4244708" cy="27586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18" y="3635113"/>
            <a:ext cx="4362181" cy="29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8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838200" y="599699"/>
            <a:ext cx="4667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2" y="2148530"/>
            <a:ext cx="5197290" cy="25986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490" y="2475205"/>
            <a:ext cx="5486875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2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212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지하철 경로 검색</vt:lpstr>
      <vt:lpstr>구현기능</vt:lpstr>
      <vt:lpstr>OPEN API</vt:lpstr>
      <vt:lpstr>개발 일정</vt:lpstr>
      <vt:lpstr>git commit</vt:lpstr>
      <vt:lpstr>구현한 기능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경로 검색</dc:title>
  <dc:creator>win10</dc:creator>
  <cp:lastModifiedBy>박병일</cp:lastModifiedBy>
  <cp:revision>10</cp:revision>
  <dcterms:created xsi:type="dcterms:W3CDTF">2023-05-14T10:24:34Z</dcterms:created>
  <dcterms:modified xsi:type="dcterms:W3CDTF">2023-06-11T06:41:45Z</dcterms:modified>
</cp:coreProperties>
</file>