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DCC9-0F56-478A-B2F3-1CD24EE9AB2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835E-7305-45DC-BDAC-392811261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9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C2F2-9DBC-4F8A-A820-0698A4BD6D6E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지하철 경로 검색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2021184040 </a:t>
            </a:r>
            <a:r>
              <a:rPr lang="ko-KR" altLang="en-US" dirty="0"/>
              <a:t>박병일</a:t>
            </a:r>
            <a:endParaRPr lang="en-US" altLang="ko-KR" dirty="0"/>
          </a:p>
          <a:p>
            <a:r>
              <a:rPr lang="en-US" altLang="ko-KR" dirty="0"/>
              <a:t>2017182029 </a:t>
            </a:r>
            <a:r>
              <a:rPr lang="ko-KR" altLang="en-US" dirty="0"/>
              <a:t>이상훈</a:t>
            </a:r>
          </a:p>
        </p:txBody>
      </p:sp>
    </p:spTree>
    <p:extLst>
      <p:ext uri="{BB962C8B-B14F-4D97-AF65-F5344CB8AC3E}">
        <p14:creationId xmlns:p14="http://schemas.microsoft.com/office/powerpoint/2010/main" val="37596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지하철 역 및 경로 목록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지하철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이용하는 지하철 역 즐겨 찾기 등록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지하철과 관련 이미지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지하철 역 지도 및 경로 표시</a:t>
            </a:r>
          </a:p>
        </p:txBody>
      </p:sp>
    </p:spTree>
    <p:extLst>
      <p:ext uri="{BB962C8B-B14F-4D97-AF65-F5344CB8AC3E}">
        <p14:creationId xmlns:p14="http://schemas.microsoft.com/office/powerpoint/2010/main" val="30680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https://www.data.go.kr/data/15098554/openapi.do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2644263"/>
            <a:ext cx="1153638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D0BE-D0CC-D945-C0A6-C313DAA1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출발 역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도착 역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8" name="그림 개체 틀 7" descr="텍스트, 지도, 도표, 폰트이(가) 표시된 사진&#10;&#10;자동 생성된 설명">
            <a:extLst>
              <a:ext uri="{FF2B5EF4-FFF2-40B4-BE49-F238E27FC236}">
                <a16:creationId xmlns:a16="http://schemas.microsoft.com/office/drawing/2014/main" id="{F08BF6F7-E6F4-42BF-488E-6368109804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7" b="6307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F80F3-139E-BC17-D2CA-ED4264B7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495" y="4322924"/>
            <a:ext cx="3286353" cy="152182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즐겨찾기 역 설정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가장 가까운 역 찾기</a:t>
            </a:r>
            <a:endParaRPr lang="en-US" altLang="ko-KR" sz="2000" dirty="0"/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9C8390E-7947-39B9-B6B2-5237FFABD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057398"/>
            <a:ext cx="3932237" cy="1887585"/>
          </a:xfrm>
          <a:prstGeom prst="rect">
            <a:avLst/>
          </a:prstGeom>
        </p:spPr>
      </p:pic>
      <p:pic>
        <p:nvPicPr>
          <p:cNvPr id="12" name="그림 11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B181A0AB-0D30-5E50-A27D-3BFCD87E0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987423"/>
            <a:ext cx="3932237" cy="1069975"/>
          </a:xfrm>
          <a:prstGeom prst="rect">
            <a:avLst/>
          </a:prstGeom>
        </p:spPr>
      </p:pic>
      <p:pic>
        <p:nvPicPr>
          <p:cNvPr id="1026" name="Picture 2" descr="즐겨찾기 - 무료 상호 작용개 아이콘">
            <a:extLst>
              <a:ext uri="{FF2B5EF4-FFF2-40B4-BE49-F238E27FC236}">
                <a16:creationId xmlns:a16="http://schemas.microsoft.com/office/drawing/2014/main" id="{D05D532A-EB98-EF64-B486-F166F475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4" y="4125712"/>
            <a:ext cx="649061" cy="6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오른쪽 화살표 - 무료 화살개 아이콘">
            <a:extLst>
              <a:ext uri="{FF2B5EF4-FFF2-40B4-BE49-F238E27FC236}">
                <a16:creationId xmlns:a16="http://schemas.microsoft.com/office/drawing/2014/main" id="{1A5E4336-12B7-4632-38A8-8BDF6949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5" y="5152714"/>
            <a:ext cx="683190" cy="8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467C79-E03B-9EC7-0D78-0C28D5DB16CA}"/>
              </a:ext>
            </a:extLst>
          </p:cNvPr>
          <p:cNvSpPr txBox="1"/>
          <p:nvPr/>
        </p:nvSpPr>
        <p:spPr>
          <a:xfrm>
            <a:off x="799305" y="592689"/>
            <a:ext cx="39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05099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4754"/>
              </p:ext>
            </p:extLst>
          </p:nvPr>
        </p:nvGraphicFramePr>
        <p:xfrm>
          <a:off x="838200" y="1825623"/>
          <a:ext cx="10515600" cy="436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3195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937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610553"/>
                    </a:ext>
                  </a:extLst>
                </a:gridCol>
              </a:tblGrid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0365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(~5/16)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 선정 및 개발 방향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발견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예시 만들기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ppt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ko-KR" altLang="en-US" dirty="0" err="1"/>
                        <a:t>발표영상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19767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(5/17~5/23)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baseline="0" dirty="0"/>
                        <a:t> GUI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를 통하여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Open</a:t>
                      </a:r>
                      <a:r>
                        <a:rPr lang="en-US" altLang="ko-KR" baseline="0" dirty="0"/>
                        <a:t> API </a:t>
                      </a:r>
                      <a:r>
                        <a:rPr lang="ko-KR" altLang="en-US" baseline="0" dirty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65398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(5/24 ~ 5/30)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발표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주요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시연 영상 제작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통계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2820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(5/31 ~ 6/6)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어플리케이션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데이터베이스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 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 구현 기능을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5654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(~6/11)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구현 및 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4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156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지하철 경로 검색</vt:lpstr>
      <vt:lpstr>구현 기능</vt:lpstr>
      <vt:lpstr>OPEN API</vt:lpstr>
      <vt:lpstr>출발 역:  도착 역 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경로 검색</dc:title>
  <dc:creator>win10</dc:creator>
  <cp:lastModifiedBy>이 상훈</cp:lastModifiedBy>
  <cp:revision>8</cp:revision>
  <dcterms:created xsi:type="dcterms:W3CDTF">2023-05-14T10:24:34Z</dcterms:created>
  <dcterms:modified xsi:type="dcterms:W3CDTF">2023-05-14T13:18:59Z</dcterms:modified>
</cp:coreProperties>
</file>