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1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8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6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524C-4DF9-4946-9A30-312A32E1CC1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75A7-F84D-4856-BFC3-EC236544A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3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" y="116631"/>
            <a:ext cx="8168232" cy="66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03648" y="1829246"/>
            <a:ext cx="720080" cy="73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" b="2154"/>
          <a:stretch/>
        </p:blipFill>
        <p:spPr bwMode="auto">
          <a:xfrm>
            <a:off x="0" y="152400"/>
            <a:ext cx="8676456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6" y="1844824"/>
            <a:ext cx="108012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59893" y="1994198"/>
            <a:ext cx="540060" cy="282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Young-Hee Kim</dc:creator>
  <cp:lastModifiedBy>Young-Hee Kim</cp:lastModifiedBy>
  <cp:revision>2</cp:revision>
  <dcterms:created xsi:type="dcterms:W3CDTF">2019-03-08T00:18:20Z</dcterms:created>
  <dcterms:modified xsi:type="dcterms:W3CDTF">2019-03-08T00:41:43Z</dcterms:modified>
</cp:coreProperties>
</file>