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66" r:id="rId4"/>
    <p:sldId id="268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2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3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5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5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6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9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5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69EC-17D1-4CDC-9462-3361122B15A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322134" TargetMode="External"/><Relationship Id="rId2" Type="http://schemas.openxmlformats.org/officeDocument/2006/relationships/hyperlink" Target="https://www.devicemart.co.kr/goods/view?no=43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banq.com/P00013972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9733" y="702733"/>
            <a:ext cx="10524067" cy="547423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부품 변경 사항 </a:t>
            </a:r>
            <a:r>
              <a:rPr lang="en-US" altLang="ko-KR" sz="2000" dirty="0" smtClean="0"/>
              <a:t>–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스위치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(SW1-4), EXT_MIC(4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변경 부품</a:t>
            </a:r>
            <a:endParaRPr lang="en-US" altLang="ko-KR" sz="1800" dirty="0" smtClean="0"/>
          </a:p>
          <a:p>
            <a:pPr lvl="2"/>
            <a:r>
              <a:rPr lang="ko-KR" altLang="en-US" sz="1400" b="1" dirty="0" smtClean="0"/>
              <a:t>전원스위치</a:t>
            </a:r>
            <a:r>
              <a:rPr lang="en-US" altLang="ko-KR" sz="1400" b="1" dirty="0" smtClean="0"/>
              <a:t>(SW1)</a:t>
            </a:r>
            <a:r>
              <a:rPr lang="en-US" altLang="ko-KR" sz="1400" dirty="0" smtClean="0"/>
              <a:t> / </a:t>
            </a:r>
            <a:r>
              <a:rPr lang="en-US" altLang="ko-KR" sz="1400" b="1" dirty="0" smtClean="0"/>
              <a:t>USER </a:t>
            </a:r>
            <a:r>
              <a:rPr lang="ko-KR" altLang="en-US" sz="1400" b="1" dirty="0" smtClean="0"/>
              <a:t>스위치</a:t>
            </a:r>
            <a:r>
              <a:rPr lang="en-US" altLang="ko-KR" sz="1400" b="1" dirty="0" smtClean="0"/>
              <a:t>(SW2-4) </a:t>
            </a:r>
            <a:r>
              <a:rPr lang="en-US" altLang="ko-KR" sz="1400" dirty="0" smtClean="0"/>
              <a:t>– TOP</a:t>
            </a:r>
            <a:r>
              <a:rPr lang="ko-KR" altLang="en-US" sz="1400" dirty="0" smtClean="0"/>
              <a:t>에 배치 가능한 부품으로 변경하였습니다</a:t>
            </a:r>
            <a:r>
              <a:rPr lang="en-US" altLang="ko-KR" sz="1400" dirty="0" smtClean="0"/>
              <a:t>. – </a:t>
            </a:r>
            <a:r>
              <a:rPr lang="ko-KR" altLang="en-US" sz="1400" dirty="0" smtClean="0"/>
              <a:t>회로도 수정 되었음</a:t>
            </a:r>
            <a:r>
              <a:rPr lang="en-US" altLang="ko-KR" sz="1400" dirty="0" smtClean="0"/>
              <a:t>.</a:t>
            </a:r>
          </a:p>
          <a:p>
            <a:pPr marL="914400" lvl="2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		(</a:t>
            </a:r>
            <a:r>
              <a:rPr lang="ko-KR" altLang="en-US" sz="1400" dirty="0" err="1" smtClean="0"/>
              <a:t>영성정공</a:t>
            </a:r>
            <a:r>
              <a:rPr lang="ko-KR" altLang="en-US" sz="1400" dirty="0" smtClean="0"/>
              <a:t> </a:t>
            </a:r>
            <a:r>
              <a:rPr lang="en-US" altLang="ko-KR" sz="1400" dirty="0" smtClean="0">
                <a:hlinkClick r:id="rId2"/>
              </a:rPr>
              <a:t>ITS-1102T</a:t>
            </a:r>
            <a:r>
              <a:rPr lang="en-US" altLang="ko-KR" sz="1400" dirty="0" smtClean="0"/>
              <a:t> + </a:t>
            </a:r>
            <a:r>
              <a:rPr lang="ko-KR" altLang="en-US" sz="1400" dirty="0" smtClean="0"/>
              <a:t>스위치 </a:t>
            </a:r>
            <a:r>
              <a:rPr lang="ko-KR" altLang="en-US" sz="1400" dirty="0" err="1" smtClean="0"/>
              <a:t>노브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캡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>
                <a:hlinkClick r:id="rId3"/>
              </a:rPr>
              <a:t>NW3-A44</a:t>
            </a:r>
            <a:r>
              <a:rPr lang="en-US" altLang="ko-KR" sz="1400" dirty="0" smtClean="0"/>
              <a:t>) </a:t>
            </a:r>
          </a:p>
          <a:p>
            <a:pPr lvl="2"/>
            <a:r>
              <a:rPr lang="en-US" altLang="ko-KR" sz="1400" b="1" dirty="0" smtClean="0"/>
              <a:t>EXT_MIC</a:t>
            </a:r>
            <a:r>
              <a:rPr lang="en-US" altLang="ko-KR" sz="1400" dirty="0" smtClean="0"/>
              <a:t> – Right Angle </a:t>
            </a:r>
            <a:r>
              <a:rPr lang="ko-KR" altLang="en-US" sz="1400" dirty="0" smtClean="0"/>
              <a:t>제품으로 변경</a:t>
            </a:r>
            <a:r>
              <a:rPr lang="en-US" altLang="ko-KR" sz="1400" dirty="0" smtClean="0"/>
              <a:t>(Molex </a:t>
            </a:r>
            <a:r>
              <a:rPr lang="en-US" altLang="ko-KR" sz="1400" dirty="0" smtClean="0">
                <a:hlinkClick r:id="rId4"/>
              </a:rPr>
              <a:t>5268-04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en-US" altLang="ko-KR" sz="1400" b="1" dirty="0" smtClean="0"/>
              <a:t>PCB Footprint</a:t>
            </a:r>
            <a:r>
              <a:rPr lang="en-US" altLang="ko-KR" sz="1400" dirty="0" smtClean="0"/>
              <a:t> HDR4</a:t>
            </a:r>
            <a:r>
              <a:rPr lang="ko-KR" altLang="en-US" sz="1400" dirty="0" smtClean="0"/>
              <a:t>를 </a:t>
            </a:r>
            <a:r>
              <a:rPr lang="ko-KR" altLang="en-US" sz="1400" b="1" dirty="0" smtClean="0"/>
              <a:t>변경</a:t>
            </a:r>
            <a:r>
              <a:rPr lang="ko-KR" altLang="en-US" sz="1400" dirty="0" smtClean="0"/>
              <a:t>해주시면 될 것 같습니다</a:t>
            </a:r>
            <a:r>
              <a:rPr lang="en-US" altLang="ko-KR" sz="1400" dirty="0" smtClean="0"/>
              <a:t>.</a:t>
            </a:r>
          </a:p>
          <a:p>
            <a:pPr marL="914400" lvl="2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    (</a:t>
            </a:r>
            <a:r>
              <a:rPr lang="ko-KR" altLang="en-US" sz="1400" dirty="0" err="1" smtClean="0"/>
              <a:t>회로도에서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수정 없음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914400" lvl="2" indent="0">
              <a:buNone/>
            </a:pPr>
            <a:endParaRPr lang="en-US" altLang="ko-KR" sz="1800" dirty="0" smtClean="0"/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마이크</a:t>
            </a:r>
            <a:r>
              <a:rPr lang="ko-KR" altLang="en-US" sz="2000" dirty="0" smtClean="0"/>
              <a:t> 간격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12cm</a:t>
            </a:r>
            <a:r>
              <a:rPr lang="ko-KR" altLang="en-US" sz="2000" dirty="0" smtClean="0"/>
              <a:t>로 유지 </a:t>
            </a:r>
            <a:r>
              <a:rPr lang="ko-KR" altLang="en-US" sz="2000" dirty="0" err="1" smtClean="0"/>
              <a:t>부탁드립니다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지지대 홀 위치는 케이스에 따라 변경 가능합니다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인터페이스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커넥터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배치 주의사항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케이스 각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옆면 중앙에는 외부 마이크 배치될 수 있습니다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/>
              <a:t>인터페이스 간 간격이 여유롭게 </a:t>
            </a:r>
            <a:r>
              <a:rPr lang="ko-KR" altLang="en-US" sz="1800" dirty="0" smtClean="0"/>
              <a:t>배치되었으면 합니다</a:t>
            </a:r>
            <a:r>
              <a:rPr lang="en-US" altLang="ko-KR" sz="1800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ko-KR" altLang="en-US" sz="2000" dirty="0"/>
              <a:t>케이스</a:t>
            </a:r>
            <a:r>
              <a:rPr lang="en-US" altLang="ko-KR" sz="2000" dirty="0"/>
              <a:t>(Mic hole)</a:t>
            </a:r>
            <a:r>
              <a:rPr lang="ko-KR" altLang="en-US" sz="2000" dirty="0"/>
              <a:t>와 </a:t>
            </a:r>
            <a:r>
              <a:rPr lang="en-US" altLang="ko-KR" sz="2000" dirty="0"/>
              <a:t>PCB Top</a:t>
            </a:r>
            <a:r>
              <a:rPr lang="ko-KR" altLang="en-US" sz="2000" dirty="0"/>
              <a:t>면의 간격에 따른 </a:t>
            </a:r>
            <a:r>
              <a:rPr lang="ko-KR" altLang="en-US" sz="2000" dirty="0" smtClean="0"/>
              <a:t>차이를 테스트할 예정입니다</a:t>
            </a:r>
            <a:r>
              <a:rPr lang="en-US" altLang="ko-KR" sz="2000" dirty="0" smtClean="0"/>
              <a:t>.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5097" y="1885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주요내</a:t>
            </a:r>
            <a:r>
              <a:rPr lang="ko-KR" altLang="en-US" dirty="0">
                <a:solidFill>
                  <a:srgbClr val="C00000"/>
                </a:solidFill>
              </a:rPr>
              <a:t>용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9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2280604" y="221844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Mic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간격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r>
              <a:rPr lang="en-US" altLang="ko-KR" sz="900" b="1" dirty="0" smtClean="0">
                <a:solidFill>
                  <a:srgbClr val="FF0000"/>
                </a:solidFill>
              </a:rPr>
              <a:t>12cm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6200000">
            <a:off x="3660126" y="1383548"/>
            <a:ext cx="360000" cy="1970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43425" y="4623255"/>
            <a:ext cx="531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220130" y="2141032"/>
            <a:ext cx="3240000" cy="279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70023" y="2141032"/>
            <a:ext cx="3240000" cy="279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724925" y="2147144"/>
            <a:ext cx="720000" cy="279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220057" y="2147144"/>
            <a:ext cx="720000" cy="279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220126" y="1132716"/>
            <a:ext cx="324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220126" y="5241290"/>
            <a:ext cx="324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19961" y="4623255"/>
            <a:ext cx="947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BOTTOM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5097" y="18853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케이스 배치 예상도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26876" y="2376113"/>
            <a:ext cx="1915223" cy="2306765"/>
            <a:chOff x="1986136" y="1753788"/>
            <a:chExt cx="1915223" cy="2306765"/>
          </a:xfrm>
          <a:solidFill>
            <a:srgbClr val="FF0000"/>
          </a:solidFill>
        </p:grpSpPr>
        <p:sp>
          <p:nvSpPr>
            <p:cNvPr id="2" name="타원 1"/>
            <p:cNvSpPr/>
            <p:nvPr/>
          </p:nvSpPr>
          <p:spPr>
            <a:xfrm>
              <a:off x="1986136" y="1753788"/>
              <a:ext cx="54000" cy="540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847359" y="1753788"/>
              <a:ext cx="54000" cy="540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1986136" y="4006553"/>
              <a:ext cx="54000" cy="540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847359" y="4006553"/>
              <a:ext cx="54000" cy="540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400057" y="3679565"/>
            <a:ext cx="360000" cy="54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CON1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(SD)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33463" y="2224120"/>
            <a:ext cx="3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U10</a:t>
            </a:r>
            <a:br>
              <a:rPr lang="en-US" altLang="ko-KR" sz="700" b="1" dirty="0" smtClean="0">
                <a:solidFill>
                  <a:schemeClr val="tx1"/>
                </a:solidFill>
              </a:rPr>
            </a:br>
            <a:r>
              <a:rPr lang="en-US" altLang="ko-KR" sz="700" b="1" dirty="0" smtClean="0">
                <a:solidFill>
                  <a:schemeClr val="tx1"/>
                </a:solidFill>
              </a:rPr>
              <a:t>(Ethernet)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33463" y="2869476"/>
            <a:ext cx="36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U7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(USB)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33463" y="3949565"/>
            <a:ext cx="3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J8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(HDMI)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00057" y="4289028"/>
            <a:ext cx="36000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J6 (AUDIO)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00057" y="2286113"/>
            <a:ext cx="360000" cy="43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J1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(USB)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2" idx="6"/>
            <a:endCxn id="54" idx="2"/>
          </p:cNvCxnSpPr>
          <p:nvPr/>
        </p:nvCxnSpPr>
        <p:spPr>
          <a:xfrm>
            <a:off x="2880876" y="2403113"/>
            <a:ext cx="1807223" cy="0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" idx="4"/>
            <a:endCxn id="56" idx="0"/>
          </p:cNvCxnSpPr>
          <p:nvPr/>
        </p:nvCxnSpPr>
        <p:spPr>
          <a:xfrm>
            <a:off x="2853876" y="2430113"/>
            <a:ext cx="0" cy="2198765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238158" y="2161506"/>
            <a:ext cx="3204000" cy="27540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0057" y="3329922"/>
            <a:ext cx="360000" cy="1970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3463" y="3482499"/>
            <a:ext cx="360000" cy="1970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16200000">
            <a:off x="3660126" y="5502757"/>
            <a:ext cx="360000" cy="1970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811466" y="342987"/>
            <a:ext cx="409610" cy="1970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222912" y="314562"/>
            <a:ext cx="32736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/>
              <a:t>영역 외부 마이크를 위한 공간예정  </a:t>
            </a:r>
            <a:r>
              <a:rPr lang="en-US" altLang="ko-KR" sz="1050" b="1" dirty="0" smtClean="0"/>
              <a:t>-  hole</a:t>
            </a:r>
            <a:r>
              <a:rPr lang="ko-KR" altLang="en-US" sz="1050" b="1" dirty="0" smtClean="0"/>
              <a:t>이 아님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48" name="직사각형 47"/>
          <p:cNvSpPr/>
          <p:nvPr/>
        </p:nvSpPr>
        <p:spPr>
          <a:xfrm>
            <a:off x="7811466" y="645316"/>
            <a:ext cx="360000" cy="3600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22912" y="698358"/>
            <a:ext cx="13933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/>
              <a:t>영역 </a:t>
            </a:r>
            <a:r>
              <a:rPr lang="en-US" altLang="ko-KR" sz="1050" b="1" dirty="0" smtClean="0"/>
              <a:t>PCB </a:t>
            </a:r>
            <a:r>
              <a:rPr lang="ko-KR" altLang="en-US" sz="1050" b="1" dirty="0" smtClean="0"/>
              <a:t>보드 예상</a:t>
            </a:r>
            <a:endParaRPr lang="ko-KR" altLang="en-US" sz="1050" b="1" dirty="0"/>
          </a:p>
        </p:txBody>
      </p:sp>
      <p:sp>
        <p:nvSpPr>
          <p:cNvPr id="70" name="직사각형 69"/>
          <p:cNvSpPr/>
          <p:nvPr/>
        </p:nvSpPr>
        <p:spPr>
          <a:xfrm>
            <a:off x="2957423" y="2740062"/>
            <a:ext cx="254268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마이크 </a:t>
            </a:r>
            <a:r>
              <a:rPr lang="en-US" altLang="ko-KR" sz="1200" b="1" dirty="0" smtClean="0"/>
              <a:t>hole – </a:t>
            </a:r>
            <a:r>
              <a:rPr lang="ko-KR" altLang="en-US" sz="1200" b="1" dirty="0" smtClean="0"/>
              <a:t>보드 마이크와 밀착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스위치 </a:t>
            </a:r>
            <a:r>
              <a:rPr lang="en-US" altLang="ko-KR" sz="1200" b="1" dirty="0" smtClean="0"/>
              <a:t>4</a:t>
            </a:r>
            <a:r>
              <a:rPr lang="ko-KR" altLang="en-US" sz="1200" b="1" dirty="0" smtClean="0"/>
              <a:t>개 </a:t>
            </a:r>
            <a:r>
              <a:rPr lang="en-US" altLang="ko-KR" sz="1200" b="1" dirty="0" smtClean="0"/>
              <a:t>hole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전원</a:t>
            </a:r>
            <a:r>
              <a:rPr lang="en-US" altLang="ko-KR" sz="1200" b="1" dirty="0" smtClean="0"/>
              <a:t>(SW1), USER 3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(SW2-4))</a:t>
            </a:r>
          </a:p>
          <a:p>
            <a:r>
              <a:rPr lang="en-US" altLang="ko-KR" sz="1200" b="1" dirty="0" smtClean="0"/>
              <a:t>  </a:t>
            </a:r>
            <a:r>
              <a:rPr lang="ko-KR" altLang="en-US" sz="900" b="1" dirty="0" smtClean="0"/>
              <a:t>위치 미정 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	– </a:t>
            </a:r>
            <a:r>
              <a:rPr lang="ko-KR" altLang="en-US" sz="900" b="1" dirty="0" smtClean="0"/>
              <a:t>버튼 별 표시 중요</a:t>
            </a:r>
            <a:endParaRPr lang="ko-KR" altLang="en-US" sz="105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505284" y="3027031"/>
            <a:ext cx="1840683" cy="222269"/>
            <a:chOff x="4677440" y="5099119"/>
            <a:chExt cx="1840683" cy="222269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5235572" y="5099119"/>
              <a:ext cx="360000" cy="2160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</a:rPr>
                <a:t>SW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692772" y="5099119"/>
              <a:ext cx="360000" cy="2160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</a:rPr>
                <a:t>SW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158123" y="5105388"/>
              <a:ext cx="360000" cy="2160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</a:rPr>
                <a:t>SW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677440" y="5104784"/>
              <a:ext cx="360000" cy="2160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</a:rPr>
                <a:t>SW1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화살표 연결선 57"/>
          <p:cNvCxnSpPr/>
          <p:nvPr/>
        </p:nvCxnSpPr>
        <p:spPr>
          <a:xfrm>
            <a:off x="2220126" y="1971754"/>
            <a:ext cx="32799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15260" y="1914227"/>
            <a:ext cx="1138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케이스 길이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180mm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2051050" y="2126008"/>
            <a:ext cx="0" cy="2832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873281" y="490464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케이스 길이</a:t>
            </a:r>
            <a:endParaRPr lang="en-US" altLang="ko-KR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155mm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2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9670" y="3522240"/>
            <a:ext cx="3270058" cy="120032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지지대홀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(    )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 위치 미정 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</a:rPr>
              <a:t>        –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</a:rPr>
              <a:t>케이스에 맞추어 변경 가능</a:t>
            </a:r>
            <a:endParaRPr lang="en-US" altLang="ko-KR" sz="1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LED/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스위치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위치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미지정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394408" y="685211"/>
            <a:ext cx="226243" cy="1979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069697" y="685211"/>
            <a:ext cx="226243" cy="1979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5097" y="188535"/>
            <a:ext cx="6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TOP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98604" y="2146177"/>
            <a:ext cx="1303521" cy="7302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W1</a:t>
            </a:r>
          </a:p>
          <a:p>
            <a:pPr algn="ctr"/>
            <a:r>
              <a:rPr lang="en-US" altLang="ko-KR" sz="1200" dirty="0"/>
              <a:t>(</a:t>
            </a:r>
            <a:r>
              <a:rPr lang="en-US" altLang="ko-KR" sz="1200" dirty="0" smtClean="0"/>
              <a:t>WIFI)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140103" y="1072502"/>
            <a:ext cx="4488069" cy="4418121"/>
            <a:chOff x="2743062" y="878062"/>
            <a:chExt cx="4488069" cy="4418121"/>
          </a:xfrm>
        </p:grpSpPr>
        <p:sp>
          <p:nvSpPr>
            <p:cNvPr id="4" name="TextBox 3"/>
            <p:cNvSpPr txBox="1"/>
            <p:nvPr/>
          </p:nvSpPr>
          <p:spPr>
            <a:xfrm>
              <a:off x="4925519" y="1113675"/>
              <a:ext cx="9172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Mic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간격</a:t>
              </a:r>
              <a:endParaRPr lang="en-US" altLang="ko-KR" sz="14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12cm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43062" y="878062"/>
              <a:ext cx="4488069" cy="4418121"/>
              <a:chOff x="2743062" y="878062"/>
              <a:chExt cx="4488069" cy="44181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743062" y="878063"/>
                <a:ext cx="480767" cy="4524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MIC1</a:t>
                </a:r>
                <a:endParaRPr lang="ko-KR" altLang="en-US" sz="9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750364" y="878062"/>
                <a:ext cx="480767" cy="4524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MIC2</a:t>
                </a:r>
                <a:endParaRPr lang="ko-KR" altLang="en-US" sz="9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750362" y="4843695"/>
                <a:ext cx="480767" cy="4524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MIC3</a:t>
                </a:r>
                <a:endParaRPr lang="ko-KR" altLang="en-US" sz="9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3062" y="4843696"/>
                <a:ext cx="480767" cy="4524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MIC4</a:t>
                </a:r>
                <a:endParaRPr lang="ko-KR" altLang="en-US" sz="900" dirty="0"/>
              </a:p>
            </p:txBody>
          </p:sp>
          <p:cxnSp>
            <p:nvCxnSpPr>
              <p:cNvPr id="3" name="직선 화살표 연결선 2"/>
              <p:cNvCxnSpPr>
                <a:stCxn id="21" idx="3"/>
                <a:endCxn id="22" idx="1"/>
              </p:cNvCxnSpPr>
              <p:nvPr/>
            </p:nvCxnSpPr>
            <p:spPr>
              <a:xfrm flipV="1">
                <a:off x="3223829" y="1104306"/>
                <a:ext cx="3526535" cy="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stCxn id="21" idx="2"/>
                <a:endCxn id="24" idx="0"/>
              </p:cNvCxnSpPr>
              <p:nvPr/>
            </p:nvCxnSpPr>
            <p:spPr>
              <a:xfrm>
                <a:off x="2983446" y="1330550"/>
                <a:ext cx="0" cy="351314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983443" y="2585468"/>
              <a:ext cx="979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Mic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간격 </a:t>
              </a:r>
              <a:endParaRPr lang="en-US" altLang="ko-KR" sz="14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12cm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300141" y="590944"/>
            <a:ext cx="6120000" cy="52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64257" y="1330550"/>
            <a:ext cx="485772" cy="2125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LED1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9566949" y="1543132"/>
            <a:ext cx="485772" cy="2125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LED2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9564045" y="1755714"/>
            <a:ext cx="488676" cy="2125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LED3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9564045" y="1981134"/>
            <a:ext cx="488676" cy="2125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LED4</a:t>
            </a:r>
            <a:endParaRPr lang="ko-KR" altLang="en-US" sz="900" dirty="0"/>
          </a:p>
        </p:txBody>
      </p:sp>
      <p:sp>
        <p:nvSpPr>
          <p:cNvPr id="53" name="타원 52"/>
          <p:cNvSpPr/>
          <p:nvPr/>
        </p:nvSpPr>
        <p:spPr>
          <a:xfrm>
            <a:off x="10099503" y="3633389"/>
            <a:ext cx="226243" cy="1979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0600165" y="1229370"/>
            <a:ext cx="454391" cy="239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SW2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10600164" y="1700710"/>
            <a:ext cx="454391" cy="239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SW3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10600163" y="2146177"/>
            <a:ext cx="454391" cy="239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SW4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0549685" y="486974"/>
            <a:ext cx="555345" cy="4916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SW1</a:t>
            </a:r>
          </a:p>
        </p:txBody>
      </p:sp>
      <p:sp>
        <p:nvSpPr>
          <p:cNvPr id="34" name="타원 33"/>
          <p:cNvSpPr/>
          <p:nvPr/>
        </p:nvSpPr>
        <p:spPr>
          <a:xfrm>
            <a:off x="8068027" y="5502298"/>
            <a:ext cx="226243" cy="1979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467137" y="5531004"/>
            <a:ext cx="226243" cy="1979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2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2300141" y="590944"/>
            <a:ext cx="6120000" cy="52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70987" y="3200944"/>
            <a:ext cx="3384222" cy="157427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J12 (SODIMM)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07444" y="3628082"/>
            <a:ext cx="800170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CON1</a:t>
            </a:r>
            <a:br>
              <a:rPr lang="en-US" altLang="ko-KR" sz="1200" dirty="0" smtClean="0"/>
            </a:br>
            <a:r>
              <a:rPr lang="en-US" altLang="ko-KR" sz="1200" dirty="0" smtClean="0"/>
              <a:t>(SD)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663558" y="1055374"/>
            <a:ext cx="812277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U10</a:t>
            </a:r>
            <a:br>
              <a:rPr lang="en-US" altLang="ko-KR" sz="1200" dirty="0" smtClean="0"/>
            </a:br>
            <a:r>
              <a:rPr lang="en-US" altLang="ko-KR" sz="1200" dirty="0" smtClean="0"/>
              <a:t>(Ethernet)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657171" y="2050021"/>
            <a:ext cx="812277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U7</a:t>
            </a:r>
          </a:p>
          <a:p>
            <a:pPr algn="ctr"/>
            <a:r>
              <a:rPr lang="en-US" altLang="ko-KR" sz="1200" dirty="0" smtClean="0"/>
              <a:t>(USB)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755835" y="396878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J8</a:t>
            </a:r>
          </a:p>
          <a:p>
            <a:pPr algn="ctr"/>
            <a:r>
              <a:rPr lang="en-US" altLang="ko-KR" sz="1200" dirty="0" smtClean="0"/>
              <a:t>(HDMI)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2078028" y="4661631"/>
            <a:ext cx="934825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J6 (AUDIO)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237529" y="1265211"/>
            <a:ext cx="540000" cy="4163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J1</a:t>
            </a:r>
          </a:p>
          <a:p>
            <a:pPr algn="ctr"/>
            <a:r>
              <a:rPr lang="en-US" altLang="ko-KR" sz="1200" dirty="0" smtClean="0"/>
              <a:t>(USB)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8789670" y="593629"/>
            <a:ext cx="1877503" cy="317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J7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675591" y="5445737"/>
            <a:ext cx="1036949" cy="2545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J9 (DISP)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470987" y="5445737"/>
            <a:ext cx="1036949" cy="2545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J10 (CAM)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45097" y="188535"/>
            <a:ext cx="11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BOTTOM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975939" y="572974"/>
            <a:ext cx="789447" cy="4224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J11</a:t>
            </a:r>
          </a:p>
          <a:p>
            <a:pPr algn="ctr"/>
            <a:r>
              <a:rPr lang="en-US" altLang="ko-KR" sz="1200" dirty="0" smtClean="0"/>
              <a:t>(DEBUG)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2394408" y="685211"/>
            <a:ext cx="226243" cy="1979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069697" y="685211"/>
            <a:ext cx="226243" cy="1979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068027" y="5502298"/>
            <a:ext cx="226243" cy="1979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467137" y="5531004"/>
            <a:ext cx="226243" cy="1979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0291555" y="1575315"/>
            <a:ext cx="715002" cy="2125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EXT_MIC1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10291558" y="2050021"/>
            <a:ext cx="715002" cy="2125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EXT_MIC2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10291557" y="2497422"/>
            <a:ext cx="715002" cy="2125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EXT_MIC3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0291555" y="2959075"/>
            <a:ext cx="715002" cy="2125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EXT_MIC4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8789670" y="3522240"/>
            <a:ext cx="3273743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J7/J11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위치 미정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EXT_MIC1-4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위치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미지정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41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201</Words>
  <Application>Microsoft Office PowerPoint</Application>
  <PresentationFormat>사용자 지정</PresentationFormat>
  <Paragraphs>89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Justin</dc:creator>
  <cp:lastModifiedBy>Young-Hee Kim</cp:lastModifiedBy>
  <cp:revision>218</cp:revision>
  <cp:lastPrinted>2019-02-28T00:50:27Z</cp:lastPrinted>
  <dcterms:created xsi:type="dcterms:W3CDTF">2018-05-25T09:22:16Z</dcterms:created>
  <dcterms:modified xsi:type="dcterms:W3CDTF">2019-03-05T08:21:23Z</dcterms:modified>
</cp:coreProperties>
</file>